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9" r:id="rId2"/>
  </p:sldMasterIdLst>
  <p:notesMasterIdLst>
    <p:notesMasterId r:id="rId27"/>
  </p:notesMasterIdLst>
  <p:handoutMasterIdLst>
    <p:handoutMasterId r:id="rId28"/>
  </p:handoutMasterIdLst>
  <p:sldIdLst>
    <p:sldId id="278" r:id="rId3"/>
    <p:sldId id="326" r:id="rId4"/>
    <p:sldId id="327" r:id="rId5"/>
    <p:sldId id="328" r:id="rId6"/>
    <p:sldId id="329" r:id="rId7"/>
    <p:sldId id="336" r:id="rId8"/>
    <p:sldId id="337" r:id="rId9"/>
    <p:sldId id="341" r:id="rId10"/>
    <p:sldId id="353" r:id="rId11"/>
    <p:sldId id="354" r:id="rId12"/>
    <p:sldId id="355" r:id="rId13"/>
    <p:sldId id="356" r:id="rId14"/>
    <p:sldId id="357" r:id="rId15"/>
    <p:sldId id="322" r:id="rId16"/>
    <p:sldId id="366" r:id="rId17"/>
    <p:sldId id="323" r:id="rId18"/>
    <p:sldId id="324" r:id="rId19"/>
    <p:sldId id="325" r:id="rId20"/>
    <p:sldId id="364" r:id="rId21"/>
    <p:sldId id="365" r:id="rId22"/>
    <p:sldId id="331" r:id="rId23"/>
    <p:sldId id="360" r:id="rId24"/>
    <p:sldId id="363" r:id="rId25"/>
    <p:sldId id="333" r:id="rId26"/>
  </p:sldIdLst>
  <p:sldSz cx="9144000" cy="6858000" type="screen4x3"/>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4043">
          <p15:clr>
            <a:srgbClr val="A4A3A4"/>
          </p15:clr>
        </p15:guide>
        <p15:guide id="3" orient="horz" pos="982">
          <p15:clr>
            <a:srgbClr val="A4A3A4"/>
          </p15:clr>
        </p15:guide>
        <p15:guide id="4" orient="horz" pos="1193">
          <p15:clr>
            <a:srgbClr val="A4A3A4"/>
          </p15:clr>
        </p15:guide>
        <p15:guide id="5" pos="2880">
          <p15:clr>
            <a:srgbClr val="A4A3A4"/>
          </p15:clr>
        </p15:guide>
        <p15:guide id="6" pos="3034">
          <p15:clr>
            <a:srgbClr val="A4A3A4"/>
          </p15:clr>
        </p15:guide>
        <p15:guide id="7" pos="75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D60A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1" autoAdjust="0"/>
    <p:restoredTop sz="96296" autoAdjust="0"/>
  </p:normalViewPr>
  <p:slideViewPr>
    <p:cSldViewPr snapToGrid="0">
      <p:cViewPr>
        <p:scale>
          <a:sx n="95" d="100"/>
          <a:sy n="95" d="100"/>
        </p:scale>
        <p:origin x="-1272" y="216"/>
      </p:cViewPr>
      <p:guideLst>
        <p:guide orient="horz" pos="2160"/>
        <p:guide orient="horz" pos="4043"/>
        <p:guide orient="horz" pos="982"/>
        <p:guide orient="horz" pos="1193"/>
        <p:guide pos="2880"/>
        <p:guide pos="3034"/>
        <p:guide pos="752"/>
      </p:guideLst>
    </p:cSldViewPr>
  </p:slideViewPr>
  <p:outlineViewPr>
    <p:cViewPr>
      <p:scale>
        <a:sx n="33" d="100"/>
        <a:sy n="33" d="100"/>
      </p:scale>
      <p:origin x="0" y="-2502"/>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4" d="100"/>
          <a:sy n="84" d="100"/>
        </p:scale>
        <p:origin x="-3084"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_rels/data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iagrams/_rels/drawing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457D8F-858F-4B75-BDDE-629F9B2238AD}" type="doc">
      <dgm:prSet loTypeId="urn:microsoft.com/office/officeart/2005/8/layout/gear1" loCatId="process" qsTypeId="urn:microsoft.com/office/officeart/2005/8/quickstyle/3d2" qsCatId="3D" csTypeId="urn:microsoft.com/office/officeart/2005/8/colors/colorful4" csCatId="colorful" phldr="1"/>
      <dgm:spPr/>
    </dgm:pt>
    <dgm:pt modelId="{63926FE9-DA0A-41F2-8E1E-75FA36660CBE}">
      <dgm:prSet phldrT="[文本]" custT="1"/>
      <dgm:spPr/>
      <dgm:t>
        <a:bodyPr/>
        <a:lstStyle/>
        <a:p>
          <a:r>
            <a:rPr lang="zh-CN" altLang="en-US" sz="1200" b="1" smtClean="0">
              <a:latin typeface="宋体" panose="02010600030101010101" pitchFamily="2" charset="-122"/>
              <a:ea typeface="宋体" panose="02010600030101010101" pitchFamily="2" charset="-122"/>
            </a:rPr>
            <a:t>房屋产权证具体又包括</a:t>
          </a:r>
          <a:r>
            <a:rPr lang="en-US" altLang="zh-CN" sz="1200" b="1" smtClean="0">
              <a:latin typeface="宋体" panose="02010600030101010101" pitchFamily="2" charset="-122"/>
              <a:ea typeface="宋体" panose="02010600030101010101" pitchFamily="2" charset="-122"/>
            </a:rPr>
            <a:t>《</a:t>
          </a:r>
          <a:r>
            <a:rPr lang="zh-CN" altLang="en-US" sz="1200" b="1" smtClean="0">
              <a:latin typeface="宋体" panose="02010600030101010101" pitchFamily="2" charset="-122"/>
              <a:ea typeface="宋体" panose="02010600030101010101" pitchFamily="2" charset="-122"/>
            </a:rPr>
            <a:t>房屋所有权证</a:t>
          </a:r>
          <a:r>
            <a:rPr lang="en-US" altLang="zh-CN" sz="1200" b="1" smtClean="0">
              <a:latin typeface="宋体" panose="02010600030101010101" pitchFamily="2" charset="-122"/>
              <a:ea typeface="宋体" panose="02010600030101010101" pitchFamily="2" charset="-122"/>
            </a:rPr>
            <a:t>》</a:t>
          </a:r>
          <a:r>
            <a:rPr lang="zh-CN" altLang="en-US" sz="1200" b="1" smtClean="0">
              <a:latin typeface="宋体" panose="02010600030101010101" pitchFamily="2" charset="-122"/>
              <a:ea typeface="宋体" panose="02010600030101010101" pitchFamily="2" charset="-122"/>
            </a:rPr>
            <a:t>和</a:t>
          </a:r>
          <a:r>
            <a:rPr lang="en-US" altLang="zh-CN" sz="1200" b="1" smtClean="0">
              <a:latin typeface="宋体" panose="02010600030101010101" pitchFamily="2" charset="-122"/>
              <a:ea typeface="宋体" panose="02010600030101010101" pitchFamily="2" charset="-122"/>
            </a:rPr>
            <a:t>《</a:t>
          </a:r>
          <a:r>
            <a:rPr lang="zh-CN" altLang="en-US" sz="1200" b="1" smtClean="0">
              <a:latin typeface="宋体" panose="02010600030101010101" pitchFamily="2" charset="-122"/>
              <a:ea typeface="宋体" panose="02010600030101010101" pitchFamily="2" charset="-122"/>
            </a:rPr>
            <a:t>土地使用权证</a:t>
          </a:r>
          <a:r>
            <a:rPr lang="en-US" altLang="zh-CN" sz="1200" b="1" smtClean="0">
              <a:latin typeface="宋体" panose="02010600030101010101" pitchFamily="2" charset="-122"/>
              <a:ea typeface="宋体" panose="02010600030101010101" pitchFamily="2" charset="-122"/>
            </a:rPr>
            <a:t>》</a:t>
          </a:r>
          <a:r>
            <a:rPr lang="zh-CN" altLang="en-US" sz="1200" b="1" smtClean="0">
              <a:latin typeface="宋体" panose="02010600030101010101" pitchFamily="2" charset="-122"/>
              <a:ea typeface="宋体" panose="02010600030101010101" pitchFamily="2" charset="-122"/>
            </a:rPr>
            <a:t>，但有些地方也可能是由房屋管理部门和土地管理部门统一开据的</a:t>
          </a:r>
          <a:r>
            <a:rPr lang="en-US" altLang="zh-CN" sz="1200" b="1" smtClean="0">
              <a:latin typeface="宋体" panose="02010600030101010101" pitchFamily="2" charset="-122"/>
              <a:ea typeface="宋体" panose="02010600030101010101" pitchFamily="2" charset="-122"/>
            </a:rPr>
            <a:t>《</a:t>
          </a:r>
          <a:r>
            <a:rPr lang="zh-CN" altLang="en-US" sz="1200" b="1" smtClean="0">
              <a:latin typeface="宋体" panose="02010600030101010101" pitchFamily="2" charset="-122"/>
              <a:ea typeface="宋体" panose="02010600030101010101" pitchFamily="2" charset="-122"/>
            </a:rPr>
            <a:t>房地产权证书</a:t>
          </a:r>
          <a:r>
            <a:rPr lang="en-US" altLang="zh-CN" sz="1200" b="1" smtClean="0">
              <a:latin typeface="宋体" panose="02010600030101010101" pitchFamily="2" charset="-122"/>
              <a:ea typeface="宋体" panose="02010600030101010101" pitchFamily="2" charset="-122"/>
            </a:rPr>
            <a:t>》</a:t>
          </a:r>
          <a:endParaRPr lang="zh-CN" altLang="en-US" sz="1200" b="1" dirty="0"/>
        </a:p>
      </dgm:t>
    </dgm:pt>
    <dgm:pt modelId="{99FD8FB7-9D24-4721-A3E9-006B29620E20}" type="parTrans" cxnId="{C85382E0-8AA9-449B-86AE-38534AB27479}">
      <dgm:prSet/>
      <dgm:spPr/>
      <dgm:t>
        <a:bodyPr/>
        <a:lstStyle/>
        <a:p>
          <a:endParaRPr lang="zh-CN" altLang="en-US"/>
        </a:p>
      </dgm:t>
    </dgm:pt>
    <dgm:pt modelId="{EC91A368-2931-4B33-9FB8-5D2601F32A4E}" type="sibTrans" cxnId="{C85382E0-8AA9-449B-86AE-38534AB27479}">
      <dgm:prSet/>
      <dgm:spPr/>
      <dgm:t>
        <a:bodyPr/>
        <a:lstStyle/>
        <a:p>
          <a:endParaRPr lang="zh-CN" altLang="en-US"/>
        </a:p>
      </dgm:t>
    </dgm:pt>
    <dgm:pt modelId="{DFD837D9-C89F-434F-970D-D2DC9425A5EE}" type="pres">
      <dgm:prSet presAssocID="{D8457D8F-858F-4B75-BDDE-629F9B2238AD}" presName="composite" presStyleCnt="0">
        <dgm:presLayoutVars>
          <dgm:chMax val="3"/>
          <dgm:animLvl val="lvl"/>
          <dgm:resizeHandles val="exact"/>
        </dgm:presLayoutVars>
      </dgm:prSet>
      <dgm:spPr/>
    </dgm:pt>
    <dgm:pt modelId="{4890A54E-A815-4EEF-BABD-8F065C66337D}" type="pres">
      <dgm:prSet presAssocID="{63926FE9-DA0A-41F2-8E1E-75FA36660CBE}" presName="gear1" presStyleLbl="node1" presStyleIdx="0" presStyleCnt="1" custScaleX="106332" custScaleY="110584" custLinFactNeighborX="58821" custLinFactNeighborY="-6467">
        <dgm:presLayoutVars>
          <dgm:chMax val="1"/>
          <dgm:bulletEnabled val="1"/>
        </dgm:presLayoutVars>
      </dgm:prSet>
      <dgm:spPr/>
      <dgm:t>
        <a:bodyPr/>
        <a:lstStyle/>
        <a:p>
          <a:endParaRPr lang="zh-CN" altLang="en-US"/>
        </a:p>
      </dgm:t>
    </dgm:pt>
    <dgm:pt modelId="{53DB456C-8720-4A53-9080-E737569163E1}" type="pres">
      <dgm:prSet presAssocID="{63926FE9-DA0A-41F2-8E1E-75FA36660CBE}" presName="gear1srcNode" presStyleLbl="node1" presStyleIdx="0" presStyleCnt="1"/>
      <dgm:spPr/>
      <dgm:t>
        <a:bodyPr/>
        <a:lstStyle/>
        <a:p>
          <a:endParaRPr lang="zh-CN" altLang="en-US"/>
        </a:p>
      </dgm:t>
    </dgm:pt>
    <dgm:pt modelId="{8E48BC73-8CA7-440D-B41F-E91165F90658}" type="pres">
      <dgm:prSet presAssocID="{63926FE9-DA0A-41F2-8E1E-75FA36660CBE}" presName="gear1dstNode" presStyleLbl="node1" presStyleIdx="0" presStyleCnt="1"/>
      <dgm:spPr/>
      <dgm:t>
        <a:bodyPr/>
        <a:lstStyle/>
        <a:p>
          <a:endParaRPr lang="zh-CN" altLang="en-US"/>
        </a:p>
      </dgm:t>
    </dgm:pt>
    <dgm:pt modelId="{CFC56E5D-ED56-4E03-A6BB-39274F138855}" type="pres">
      <dgm:prSet presAssocID="{EC91A368-2931-4B33-9FB8-5D2601F32A4E}" presName="connector1" presStyleLbl="sibTrans2D1" presStyleIdx="0" presStyleCnt="1" custAng="12366978" custLinFactNeighborX="18072" custLinFactNeighborY="-3462"/>
      <dgm:spPr/>
      <dgm:t>
        <a:bodyPr/>
        <a:lstStyle/>
        <a:p>
          <a:endParaRPr lang="zh-CN" altLang="en-US"/>
        </a:p>
      </dgm:t>
    </dgm:pt>
  </dgm:ptLst>
  <dgm:cxnLst>
    <dgm:cxn modelId="{FC237F46-765D-4E2B-88C7-2DBDF4F08464}" type="presOf" srcId="{63926FE9-DA0A-41F2-8E1E-75FA36660CBE}" destId="{53DB456C-8720-4A53-9080-E737569163E1}" srcOrd="1" destOrd="0" presId="urn:microsoft.com/office/officeart/2005/8/layout/gear1"/>
    <dgm:cxn modelId="{6A6944CB-3A9C-4C76-AA3F-C23777028605}" type="presOf" srcId="{D8457D8F-858F-4B75-BDDE-629F9B2238AD}" destId="{DFD837D9-C89F-434F-970D-D2DC9425A5EE}" srcOrd="0" destOrd="0" presId="urn:microsoft.com/office/officeart/2005/8/layout/gear1"/>
    <dgm:cxn modelId="{EA1E1F00-D4DB-4221-AA4C-79F3B15D098A}" type="presOf" srcId="{63926FE9-DA0A-41F2-8E1E-75FA36660CBE}" destId="{4890A54E-A815-4EEF-BABD-8F065C66337D}" srcOrd="0" destOrd="0" presId="urn:microsoft.com/office/officeart/2005/8/layout/gear1"/>
    <dgm:cxn modelId="{9BB7A32A-F77E-4FA0-AF79-FB564CF53771}" type="presOf" srcId="{EC91A368-2931-4B33-9FB8-5D2601F32A4E}" destId="{CFC56E5D-ED56-4E03-A6BB-39274F138855}" srcOrd="0" destOrd="0" presId="urn:microsoft.com/office/officeart/2005/8/layout/gear1"/>
    <dgm:cxn modelId="{8F4C72A7-8829-465D-BB72-0B0A9C3F8C39}" type="presOf" srcId="{63926FE9-DA0A-41F2-8E1E-75FA36660CBE}" destId="{8E48BC73-8CA7-440D-B41F-E91165F90658}" srcOrd="2" destOrd="0" presId="urn:microsoft.com/office/officeart/2005/8/layout/gear1"/>
    <dgm:cxn modelId="{C85382E0-8AA9-449B-86AE-38534AB27479}" srcId="{D8457D8F-858F-4B75-BDDE-629F9B2238AD}" destId="{63926FE9-DA0A-41F2-8E1E-75FA36660CBE}" srcOrd="0" destOrd="0" parTransId="{99FD8FB7-9D24-4721-A3E9-006B29620E20}" sibTransId="{EC91A368-2931-4B33-9FB8-5D2601F32A4E}"/>
    <dgm:cxn modelId="{E7483CED-B9AB-4EE0-B08F-8631DAF127FB}" type="presParOf" srcId="{DFD837D9-C89F-434F-970D-D2DC9425A5EE}" destId="{4890A54E-A815-4EEF-BABD-8F065C66337D}" srcOrd="0" destOrd="0" presId="urn:microsoft.com/office/officeart/2005/8/layout/gear1"/>
    <dgm:cxn modelId="{4730CE57-8F46-4B9E-BC20-56B027CF586E}" type="presParOf" srcId="{DFD837D9-C89F-434F-970D-D2DC9425A5EE}" destId="{53DB456C-8720-4A53-9080-E737569163E1}" srcOrd="1" destOrd="0" presId="urn:microsoft.com/office/officeart/2005/8/layout/gear1"/>
    <dgm:cxn modelId="{251B419C-DC2E-4B68-BF0B-EEB204D78968}" type="presParOf" srcId="{DFD837D9-C89F-434F-970D-D2DC9425A5EE}" destId="{8E48BC73-8CA7-440D-B41F-E91165F90658}" srcOrd="2" destOrd="0" presId="urn:microsoft.com/office/officeart/2005/8/layout/gear1"/>
    <dgm:cxn modelId="{C54D9A47-672C-4691-82B3-604C04EB288D}" type="presParOf" srcId="{DFD837D9-C89F-434F-970D-D2DC9425A5EE}" destId="{CFC56E5D-ED56-4E03-A6BB-39274F138855}" srcOrd="3" destOrd="0" presId="urn:microsoft.com/office/officeart/2005/8/layout/gear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528A39-E3B0-45A1-B518-9DC798C81872}" type="doc">
      <dgm:prSet loTypeId="urn:microsoft.com/office/officeart/2005/8/layout/hList2#1" loCatId="relationship" qsTypeId="urn:microsoft.com/office/officeart/2005/8/quickstyle/3d2" qsCatId="3D" csTypeId="urn:microsoft.com/office/officeart/2005/8/colors/accent1_2" csCatId="accent1" phldr="1"/>
      <dgm:spPr/>
      <dgm:t>
        <a:bodyPr/>
        <a:lstStyle/>
        <a:p>
          <a:endParaRPr lang="zh-CN" altLang="en-US"/>
        </a:p>
      </dgm:t>
    </dgm:pt>
    <dgm:pt modelId="{35F505AC-9204-49AB-BD6A-5C2B714C60F8}">
      <dgm:prSet phldrT="[文本]" custT="1"/>
      <dgm:spPr/>
      <dgm:t>
        <a:bodyPr/>
        <a:lstStyle/>
        <a:p>
          <a:r>
            <a:rPr lang="en-US" altLang="zh-CN" sz="1800" b="1" smtClean="0"/>
            <a:t>2015</a:t>
          </a:r>
          <a:r>
            <a:rPr lang="zh-CN" altLang="en-US" sz="1800" b="1" smtClean="0"/>
            <a:t>年以前</a:t>
          </a:r>
          <a:endParaRPr lang="zh-CN" altLang="en-US" sz="1800" dirty="0"/>
        </a:p>
      </dgm:t>
    </dgm:pt>
    <dgm:pt modelId="{79EBD284-C9FB-4D41-ACA5-93F646B2EE69}" type="parTrans" cxnId="{81456C93-007A-4068-B11E-9AC5E17E2AF6}">
      <dgm:prSet/>
      <dgm:spPr/>
      <dgm:t>
        <a:bodyPr/>
        <a:lstStyle/>
        <a:p>
          <a:endParaRPr lang="zh-CN" altLang="en-US"/>
        </a:p>
      </dgm:t>
    </dgm:pt>
    <dgm:pt modelId="{19AFDCA9-9983-4A52-B15B-B1ECDC58364C}" type="sibTrans" cxnId="{81456C93-007A-4068-B11E-9AC5E17E2AF6}">
      <dgm:prSet/>
      <dgm:spPr/>
      <dgm:t>
        <a:bodyPr/>
        <a:lstStyle/>
        <a:p>
          <a:endParaRPr lang="zh-CN" altLang="en-US"/>
        </a:p>
      </dgm:t>
    </dgm:pt>
    <dgm:pt modelId="{B797F255-3B1A-43E2-B1EF-20AE97139A42}">
      <dgm:prSet phldrT="[文本]" custT="1"/>
      <dgm:spPr/>
      <dgm:t>
        <a:bodyPr/>
        <a:lstStyle/>
        <a:p>
          <a:r>
            <a:rPr lang="zh-CN" altLang="en-US" sz="1800" b="1" smtClean="0"/>
            <a:t>自</a:t>
          </a:r>
          <a:r>
            <a:rPr lang="en-US" altLang="zh-CN" sz="1800" b="1" smtClean="0"/>
            <a:t>2016</a:t>
          </a:r>
          <a:r>
            <a:rPr lang="zh-CN" altLang="en-US" sz="1800" b="1" smtClean="0"/>
            <a:t>年始</a:t>
          </a:r>
          <a:endParaRPr lang="zh-CN" altLang="en-US" sz="1800" dirty="0"/>
        </a:p>
      </dgm:t>
    </dgm:pt>
    <dgm:pt modelId="{84DDD592-AE9F-49F0-8AF7-CD0D533EC4F7}" type="parTrans" cxnId="{A675A19A-D236-44C3-A68B-FAC9EA2703B0}">
      <dgm:prSet/>
      <dgm:spPr/>
      <dgm:t>
        <a:bodyPr/>
        <a:lstStyle/>
        <a:p>
          <a:endParaRPr lang="zh-CN" altLang="en-US"/>
        </a:p>
      </dgm:t>
    </dgm:pt>
    <dgm:pt modelId="{83956FF4-846D-4081-9CFE-867D7EB69DDE}" type="sibTrans" cxnId="{A675A19A-D236-44C3-A68B-FAC9EA2703B0}">
      <dgm:prSet/>
      <dgm:spPr/>
      <dgm:t>
        <a:bodyPr/>
        <a:lstStyle/>
        <a:p>
          <a:endParaRPr lang="zh-CN" altLang="en-US"/>
        </a:p>
      </dgm:t>
    </dgm:pt>
    <dgm:pt modelId="{61FF92F1-2EDA-4941-B4D3-6C478EAF16ED}">
      <dgm:prSet phldrT="[文本]" custT="1"/>
      <dgm:spPr/>
      <dgm:t>
        <a:bodyPr/>
        <a:lstStyle/>
        <a:p>
          <a:r>
            <a:rPr lang="zh-CN" altLang="en-US" sz="2000" b="1" dirty="0" smtClean="0">
              <a:solidFill>
                <a:srgbClr val="FF0000"/>
              </a:solidFill>
              <a:latin typeface="宋体" panose="02010600030101010101" pitchFamily="2" charset="-122"/>
              <a:ea typeface="宋体" panose="02010600030101010101" pitchFamily="2" charset="-122"/>
            </a:rPr>
            <a:t>教工住宅：</a:t>
          </a:r>
          <a:r>
            <a:rPr lang="zh-CN" altLang="en-US" sz="2000" dirty="0" smtClean="0">
              <a:solidFill>
                <a:srgbClr val="FF0000"/>
              </a:solidFill>
              <a:latin typeface="宋体" panose="02010600030101010101" pitchFamily="2" charset="-122"/>
              <a:ea typeface="宋体" panose="02010600030101010101" pitchFamily="2" charset="-122"/>
            </a:rPr>
            <a:t>是指学校已出售给个人、房屋所有权归教职工个人所有，而土地使用权仍归属学校的教职工住宅</a:t>
          </a:r>
          <a:endParaRPr lang="zh-CN" altLang="en-US" sz="2000" dirty="0">
            <a:solidFill>
              <a:srgbClr val="FF0000"/>
            </a:solidFill>
            <a:latin typeface="宋体" panose="02010600030101010101" pitchFamily="2" charset="-122"/>
            <a:ea typeface="宋体" panose="02010600030101010101" pitchFamily="2" charset="-122"/>
          </a:endParaRPr>
        </a:p>
      </dgm:t>
    </dgm:pt>
    <dgm:pt modelId="{1031A26C-8E26-48C9-ADFF-13695E0864D9}" type="parTrans" cxnId="{1EC2B442-A651-4C89-8A2C-835D1353C7B3}">
      <dgm:prSet/>
      <dgm:spPr/>
      <dgm:t>
        <a:bodyPr/>
        <a:lstStyle/>
        <a:p>
          <a:endParaRPr lang="zh-CN" altLang="en-US"/>
        </a:p>
      </dgm:t>
    </dgm:pt>
    <dgm:pt modelId="{24C50D98-5440-457A-A281-FD2A0CAEC375}" type="sibTrans" cxnId="{1EC2B442-A651-4C89-8A2C-835D1353C7B3}">
      <dgm:prSet/>
      <dgm:spPr/>
      <dgm:t>
        <a:bodyPr/>
        <a:lstStyle/>
        <a:p>
          <a:endParaRPr lang="zh-CN" altLang="en-US"/>
        </a:p>
      </dgm:t>
    </dgm:pt>
    <dgm:pt modelId="{97EA3790-0C5C-40E9-B9F2-B9C92F944A02}">
      <dgm:prSet phldrT="[文本]" custT="1"/>
      <dgm:spPr/>
      <dgm:t>
        <a:bodyPr/>
        <a:lstStyle/>
        <a:p>
          <a:r>
            <a:rPr lang="zh-CN" altLang="en-US" sz="2000" b="1" dirty="0" smtClean="0">
              <a:solidFill>
                <a:srgbClr val="FF0000"/>
              </a:solidFill>
              <a:latin typeface="宋体" panose="02010600030101010101" pitchFamily="2" charset="-122"/>
              <a:ea typeface="宋体" panose="02010600030101010101" pitchFamily="2" charset="-122"/>
            </a:rPr>
            <a:t>教工住宅：</a:t>
          </a:r>
          <a:r>
            <a:rPr lang="zh-CN" altLang="en-US" sz="2000" dirty="0" smtClean="0">
              <a:solidFill>
                <a:srgbClr val="FF0000"/>
              </a:solidFill>
              <a:latin typeface="宋体" panose="02010600030101010101" pitchFamily="2" charset="-122"/>
              <a:ea typeface="宋体" panose="02010600030101010101" pitchFamily="2" charset="-122"/>
            </a:rPr>
            <a:t>是指学校拥有全部产权或部分产权的教职工住宅</a:t>
          </a:r>
          <a:endParaRPr lang="zh-CN" altLang="en-US" sz="2000" dirty="0">
            <a:solidFill>
              <a:srgbClr val="FF0000"/>
            </a:solidFill>
            <a:latin typeface="宋体" panose="02010600030101010101" pitchFamily="2" charset="-122"/>
            <a:ea typeface="宋体" panose="02010600030101010101" pitchFamily="2" charset="-122"/>
          </a:endParaRPr>
        </a:p>
      </dgm:t>
    </dgm:pt>
    <dgm:pt modelId="{885BA467-0CED-4989-809B-F69C5B43727A}" type="parTrans" cxnId="{641ACF84-B1DD-40E1-A06D-D064F6F00E81}">
      <dgm:prSet/>
      <dgm:spPr/>
      <dgm:t>
        <a:bodyPr/>
        <a:lstStyle/>
        <a:p>
          <a:endParaRPr lang="zh-CN" altLang="en-US"/>
        </a:p>
      </dgm:t>
    </dgm:pt>
    <dgm:pt modelId="{FC774850-9C50-4278-8F03-D491679D958E}" type="sibTrans" cxnId="{641ACF84-B1DD-40E1-A06D-D064F6F00E81}">
      <dgm:prSet/>
      <dgm:spPr/>
      <dgm:t>
        <a:bodyPr/>
        <a:lstStyle/>
        <a:p>
          <a:endParaRPr lang="zh-CN" altLang="en-US"/>
        </a:p>
      </dgm:t>
    </dgm:pt>
    <dgm:pt modelId="{85A82CA5-7195-4A6D-9058-ED52C2BB0224}" type="pres">
      <dgm:prSet presAssocID="{2A528A39-E3B0-45A1-B518-9DC798C81872}" presName="linearFlow" presStyleCnt="0">
        <dgm:presLayoutVars>
          <dgm:dir/>
          <dgm:animLvl val="lvl"/>
          <dgm:resizeHandles/>
        </dgm:presLayoutVars>
      </dgm:prSet>
      <dgm:spPr/>
      <dgm:t>
        <a:bodyPr/>
        <a:lstStyle/>
        <a:p>
          <a:endParaRPr lang="zh-CN" altLang="en-US"/>
        </a:p>
      </dgm:t>
    </dgm:pt>
    <dgm:pt modelId="{F04EE2F4-13FE-4E0A-B084-06DC40466A63}" type="pres">
      <dgm:prSet presAssocID="{35F505AC-9204-49AB-BD6A-5C2B714C60F8}" presName="compositeNode" presStyleCnt="0">
        <dgm:presLayoutVars>
          <dgm:bulletEnabled val="1"/>
        </dgm:presLayoutVars>
      </dgm:prSet>
      <dgm:spPr/>
    </dgm:pt>
    <dgm:pt modelId="{45245706-3350-45AB-9D23-8138DA112AD5}" type="pres">
      <dgm:prSet presAssocID="{35F505AC-9204-49AB-BD6A-5C2B714C60F8}" presName="image" presStyleLbl="fgImgPlace1" presStyleIdx="0" presStyleCnt="2" custScaleX="81164" custScaleY="66211"/>
      <dgm:spPr>
        <a:blipFill>
          <a:blip xmlns:r="http://schemas.openxmlformats.org/officeDocument/2006/relationships" r:embed="rId1">
            <a:extLst>
              <a:ext uri="{28A0092B-C50C-407E-A947-70E740481C1C}">
                <a14:useLocalDpi xmlns:a14="http://schemas.microsoft.com/office/drawing/2010/main" xmlns="" val="0"/>
              </a:ext>
            </a:extLst>
          </a:blip>
          <a:srcRect/>
          <a:stretch>
            <a:fillRect t="-14000" b="-14000"/>
          </a:stretch>
        </a:blipFill>
      </dgm:spPr>
    </dgm:pt>
    <dgm:pt modelId="{84865C71-26C3-4CC8-B405-B91F97856718}" type="pres">
      <dgm:prSet presAssocID="{35F505AC-9204-49AB-BD6A-5C2B714C60F8}" presName="childNode" presStyleLbl="node1" presStyleIdx="0" presStyleCnt="2">
        <dgm:presLayoutVars>
          <dgm:bulletEnabled val="1"/>
        </dgm:presLayoutVars>
      </dgm:prSet>
      <dgm:spPr/>
      <dgm:t>
        <a:bodyPr/>
        <a:lstStyle/>
        <a:p>
          <a:endParaRPr lang="zh-CN" altLang="en-US"/>
        </a:p>
      </dgm:t>
    </dgm:pt>
    <dgm:pt modelId="{B20EA3A3-76E3-4353-BAA1-AF3102ABF647}" type="pres">
      <dgm:prSet presAssocID="{35F505AC-9204-49AB-BD6A-5C2B714C60F8}" presName="parentNode" presStyleLbl="revTx" presStyleIdx="0" presStyleCnt="2">
        <dgm:presLayoutVars>
          <dgm:chMax val="0"/>
          <dgm:bulletEnabled val="1"/>
        </dgm:presLayoutVars>
      </dgm:prSet>
      <dgm:spPr/>
      <dgm:t>
        <a:bodyPr/>
        <a:lstStyle/>
        <a:p>
          <a:endParaRPr lang="zh-CN" altLang="en-US"/>
        </a:p>
      </dgm:t>
    </dgm:pt>
    <dgm:pt modelId="{D05AB82C-84CB-4F3C-80E2-920B39F0B1EA}" type="pres">
      <dgm:prSet presAssocID="{19AFDCA9-9983-4A52-B15B-B1ECDC58364C}" presName="sibTrans" presStyleCnt="0"/>
      <dgm:spPr/>
    </dgm:pt>
    <dgm:pt modelId="{67445387-3B60-4422-AB07-65FA97EBC75E}" type="pres">
      <dgm:prSet presAssocID="{B797F255-3B1A-43E2-B1EF-20AE97139A42}" presName="compositeNode" presStyleCnt="0">
        <dgm:presLayoutVars>
          <dgm:bulletEnabled val="1"/>
        </dgm:presLayoutVars>
      </dgm:prSet>
      <dgm:spPr/>
    </dgm:pt>
    <dgm:pt modelId="{1CE1E49C-6ECE-4D14-A232-DE302AF50F32}" type="pres">
      <dgm:prSet presAssocID="{B797F255-3B1A-43E2-B1EF-20AE97139A42}" presName="image" presStyleLbl="fgImgPlace1" presStyleIdx="1" presStyleCnt="2" custScaleX="74154" custScaleY="51407"/>
      <dgm:spPr>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dgm:spPr>
    </dgm:pt>
    <dgm:pt modelId="{1640AAA1-90F8-47ED-AE9A-8229F0B12928}" type="pres">
      <dgm:prSet presAssocID="{B797F255-3B1A-43E2-B1EF-20AE97139A42}" presName="childNode" presStyleLbl="node1" presStyleIdx="1" presStyleCnt="2">
        <dgm:presLayoutVars>
          <dgm:bulletEnabled val="1"/>
        </dgm:presLayoutVars>
      </dgm:prSet>
      <dgm:spPr/>
      <dgm:t>
        <a:bodyPr/>
        <a:lstStyle/>
        <a:p>
          <a:endParaRPr lang="zh-CN" altLang="en-US"/>
        </a:p>
      </dgm:t>
    </dgm:pt>
    <dgm:pt modelId="{0694A3E9-DCF3-47BE-9B6C-DF24221E2877}" type="pres">
      <dgm:prSet presAssocID="{B797F255-3B1A-43E2-B1EF-20AE97139A42}" presName="parentNode" presStyleLbl="revTx" presStyleIdx="1" presStyleCnt="2">
        <dgm:presLayoutVars>
          <dgm:chMax val="0"/>
          <dgm:bulletEnabled val="1"/>
        </dgm:presLayoutVars>
      </dgm:prSet>
      <dgm:spPr/>
      <dgm:t>
        <a:bodyPr/>
        <a:lstStyle/>
        <a:p>
          <a:endParaRPr lang="zh-CN" altLang="en-US"/>
        </a:p>
      </dgm:t>
    </dgm:pt>
  </dgm:ptLst>
  <dgm:cxnLst>
    <dgm:cxn modelId="{8644F88A-A984-46CA-BBE3-B34DC57AB2CF}" type="presOf" srcId="{35F505AC-9204-49AB-BD6A-5C2B714C60F8}" destId="{B20EA3A3-76E3-4353-BAA1-AF3102ABF647}" srcOrd="0" destOrd="0" presId="urn:microsoft.com/office/officeart/2005/8/layout/hList2#1"/>
    <dgm:cxn modelId="{641ACF84-B1DD-40E1-A06D-D064F6F00E81}" srcId="{35F505AC-9204-49AB-BD6A-5C2B714C60F8}" destId="{97EA3790-0C5C-40E9-B9F2-B9C92F944A02}" srcOrd="0" destOrd="0" parTransId="{885BA467-0CED-4989-809B-F69C5B43727A}" sibTransId="{FC774850-9C50-4278-8F03-D491679D958E}"/>
    <dgm:cxn modelId="{A675A19A-D236-44C3-A68B-FAC9EA2703B0}" srcId="{2A528A39-E3B0-45A1-B518-9DC798C81872}" destId="{B797F255-3B1A-43E2-B1EF-20AE97139A42}" srcOrd="1" destOrd="0" parTransId="{84DDD592-AE9F-49F0-8AF7-CD0D533EC4F7}" sibTransId="{83956FF4-846D-4081-9CFE-867D7EB69DDE}"/>
    <dgm:cxn modelId="{1EC2B442-A651-4C89-8A2C-835D1353C7B3}" srcId="{B797F255-3B1A-43E2-B1EF-20AE97139A42}" destId="{61FF92F1-2EDA-4941-B4D3-6C478EAF16ED}" srcOrd="0" destOrd="0" parTransId="{1031A26C-8E26-48C9-ADFF-13695E0864D9}" sibTransId="{24C50D98-5440-457A-A281-FD2A0CAEC375}"/>
    <dgm:cxn modelId="{87F250D0-1E07-420B-A269-0C387620E736}" type="presOf" srcId="{2A528A39-E3B0-45A1-B518-9DC798C81872}" destId="{85A82CA5-7195-4A6D-9058-ED52C2BB0224}" srcOrd="0" destOrd="0" presId="urn:microsoft.com/office/officeart/2005/8/layout/hList2#1"/>
    <dgm:cxn modelId="{320F8E56-BF77-4C4F-BA06-9F51CD59E8EE}" type="presOf" srcId="{61FF92F1-2EDA-4941-B4D3-6C478EAF16ED}" destId="{1640AAA1-90F8-47ED-AE9A-8229F0B12928}" srcOrd="0" destOrd="0" presId="urn:microsoft.com/office/officeart/2005/8/layout/hList2#1"/>
    <dgm:cxn modelId="{BD247862-4CDB-4B25-900E-5DC642E95240}" type="presOf" srcId="{97EA3790-0C5C-40E9-B9F2-B9C92F944A02}" destId="{84865C71-26C3-4CC8-B405-B91F97856718}" srcOrd="0" destOrd="0" presId="urn:microsoft.com/office/officeart/2005/8/layout/hList2#1"/>
    <dgm:cxn modelId="{A4C902C3-A21C-4854-B3BB-CAD83AE8F951}" type="presOf" srcId="{B797F255-3B1A-43E2-B1EF-20AE97139A42}" destId="{0694A3E9-DCF3-47BE-9B6C-DF24221E2877}" srcOrd="0" destOrd="0" presId="urn:microsoft.com/office/officeart/2005/8/layout/hList2#1"/>
    <dgm:cxn modelId="{81456C93-007A-4068-B11E-9AC5E17E2AF6}" srcId="{2A528A39-E3B0-45A1-B518-9DC798C81872}" destId="{35F505AC-9204-49AB-BD6A-5C2B714C60F8}" srcOrd="0" destOrd="0" parTransId="{79EBD284-C9FB-4D41-ACA5-93F646B2EE69}" sibTransId="{19AFDCA9-9983-4A52-B15B-B1ECDC58364C}"/>
    <dgm:cxn modelId="{D7F37EDE-4B22-49B8-9764-62A4247B5E81}" type="presParOf" srcId="{85A82CA5-7195-4A6D-9058-ED52C2BB0224}" destId="{F04EE2F4-13FE-4E0A-B084-06DC40466A63}" srcOrd="0" destOrd="0" presId="urn:microsoft.com/office/officeart/2005/8/layout/hList2#1"/>
    <dgm:cxn modelId="{56F37C12-71D6-48CB-9C1C-1CFBC4789775}" type="presParOf" srcId="{F04EE2F4-13FE-4E0A-B084-06DC40466A63}" destId="{45245706-3350-45AB-9D23-8138DA112AD5}" srcOrd="0" destOrd="0" presId="urn:microsoft.com/office/officeart/2005/8/layout/hList2#1"/>
    <dgm:cxn modelId="{6DF89A74-65C4-497E-BBF1-A9557C03C354}" type="presParOf" srcId="{F04EE2F4-13FE-4E0A-B084-06DC40466A63}" destId="{84865C71-26C3-4CC8-B405-B91F97856718}" srcOrd="1" destOrd="0" presId="urn:microsoft.com/office/officeart/2005/8/layout/hList2#1"/>
    <dgm:cxn modelId="{46A698F4-2CA1-4154-AD3A-31DC7680650B}" type="presParOf" srcId="{F04EE2F4-13FE-4E0A-B084-06DC40466A63}" destId="{B20EA3A3-76E3-4353-BAA1-AF3102ABF647}" srcOrd="2" destOrd="0" presId="urn:microsoft.com/office/officeart/2005/8/layout/hList2#1"/>
    <dgm:cxn modelId="{3AB808C8-FE98-4300-8277-1429A73CCE06}" type="presParOf" srcId="{85A82CA5-7195-4A6D-9058-ED52C2BB0224}" destId="{D05AB82C-84CB-4F3C-80E2-920B39F0B1EA}" srcOrd="1" destOrd="0" presId="urn:microsoft.com/office/officeart/2005/8/layout/hList2#1"/>
    <dgm:cxn modelId="{70B87893-4785-4415-8C74-5889BF26AAED}" type="presParOf" srcId="{85A82CA5-7195-4A6D-9058-ED52C2BB0224}" destId="{67445387-3B60-4422-AB07-65FA97EBC75E}" srcOrd="2" destOrd="0" presId="urn:microsoft.com/office/officeart/2005/8/layout/hList2#1"/>
    <dgm:cxn modelId="{B5A1C9CF-9CC4-46EB-9603-F5131624A7E1}" type="presParOf" srcId="{67445387-3B60-4422-AB07-65FA97EBC75E}" destId="{1CE1E49C-6ECE-4D14-A232-DE302AF50F32}" srcOrd="0" destOrd="0" presId="urn:microsoft.com/office/officeart/2005/8/layout/hList2#1"/>
    <dgm:cxn modelId="{253EBA62-9D81-49EE-94D1-01E44328AC12}" type="presParOf" srcId="{67445387-3B60-4422-AB07-65FA97EBC75E}" destId="{1640AAA1-90F8-47ED-AE9A-8229F0B12928}" srcOrd="1" destOrd="0" presId="urn:microsoft.com/office/officeart/2005/8/layout/hList2#1"/>
    <dgm:cxn modelId="{AE0D5E16-3BC8-4452-9075-BF75465A64E9}" type="presParOf" srcId="{67445387-3B60-4422-AB07-65FA97EBC75E}" destId="{0694A3E9-DCF3-47BE-9B6C-DF24221E2877}" srcOrd="2" destOrd="0" presId="urn:microsoft.com/office/officeart/2005/8/layout/hList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AAE05F-AB85-4313-86DA-DD1B1C61DFEE}" type="doc">
      <dgm:prSet loTypeId="urn:microsoft.com/office/officeart/2005/8/layout/hierarchy3" loCatId="list" qsTypeId="urn:microsoft.com/office/officeart/2005/8/quickstyle/simple1" qsCatId="simple" csTypeId="urn:microsoft.com/office/officeart/2005/8/colors/accent1_2" csCatId="accent1" phldr="1"/>
      <dgm:spPr/>
    </dgm:pt>
    <dgm:pt modelId="{AF2FD801-E1CB-4559-9DD6-47802F40923E}">
      <dgm:prSet phldrT="[文本]" custT="1"/>
      <dgm:spPr/>
      <dgm:t>
        <a:bodyPr/>
        <a:lstStyle/>
        <a:p>
          <a:r>
            <a:rPr lang="zh-CN" altLang="en-US" sz="1600" b="1" dirty="0" smtClean="0">
              <a:solidFill>
                <a:schemeClr val="accent6"/>
              </a:solidFill>
            </a:rPr>
            <a:t>统招</a:t>
          </a:r>
          <a:endParaRPr lang="zh-CN" altLang="en-US" sz="1600" b="1" dirty="0">
            <a:solidFill>
              <a:schemeClr val="accent6"/>
            </a:solidFill>
          </a:endParaRPr>
        </a:p>
      </dgm:t>
    </dgm:pt>
    <dgm:pt modelId="{1E71DC94-F276-4F22-B1D3-73A5929EE55B}" type="parTrans" cxnId="{07292DEF-6E83-477F-9E7C-E9407774B323}">
      <dgm:prSet/>
      <dgm:spPr/>
      <dgm:t>
        <a:bodyPr/>
        <a:lstStyle/>
        <a:p>
          <a:endParaRPr lang="zh-CN" altLang="en-US"/>
        </a:p>
      </dgm:t>
    </dgm:pt>
    <dgm:pt modelId="{DC3C906B-5F82-4DB4-9660-48F56C7639E1}" type="sibTrans" cxnId="{07292DEF-6E83-477F-9E7C-E9407774B323}">
      <dgm:prSet/>
      <dgm:spPr/>
      <dgm:t>
        <a:bodyPr/>
        <a:lstStyle/>
        <a:p>
          <a:endParaRPr lang="zh-CN" altLang="en-US"/>
        </a:p>
      </dgm:t>
    </dgm:pt>
    <dgm:pt modelId="{61CD9F7B-AD61-4AF0-854C-FFEE6673A682}">
      <dgm:prSet phldrT="[文本]" custT="1"/>
      <dgm:spPr/>
      <dgm:t>
        <a:bodyPr/>
        <a:lstStyle/>
        <a:p>
          <a:r>
            <a:rPr lang="zh-CN" altLang="en-US" sz="1600" b="1" dirty="0" smtClean="0">
              <a:solidFill>
                <a:srgbClr val="FF0000"/>
              </a:solidFill>
            </a:rPr>
            <a:t>在职攻读硕士学位</a:t>
          </a:r>
          <a:endParaRPr lang="zh-CN" altLang="en-US" sz="1600" b="1" dirty="0">
            <a:solidFill>
              <a:srgbClr val="FF0000"/>
            </a:solidFill>
          </a:endParaRPr>
        </a:p>
      </dgm:t>
    </dgm:pt>
    <dgm:pt modelId="{5637026B-266F-4DDB-B344-92D442422B83}" type="parTrans" cxnId="{342CFDCB-8BAD-4A08-A7D8-8F06B85847CB}">
      <dgm:prSet/>
      <dgm:spPr/>
      <dgm:t>
        <a:bodyPr/>
        <a:lstStyle/>
        <a:p>
          <a:endParaRPr lang="zh-CN" altLang="en-US"/>
        </a:p>
      </dgm:t>
    </dgm:pt>
    <dgm:pt modelId="{E3A99260-5DEB-4713-A7AA-840676D62C11}" type="sibTrans" cxnId="{342CFDCB-8BAD-4A08-A7D8-8F06B85847CB}">
      <dgm:prSet/>
      <dgm:spPr/>
      <dgm:t>
        <a:bodyPr/>
        <a:lstStyle/>
        <a:p>
          <a:endParaRPr lang="zh-CN" altLang="en-US"/>
        </a:p>
      </dgm:t>
    </dgm:pt>
    <dgm:pt modelId="{C19B122C-7A4B-44F4-BB27-038FCE28C4C3}">
      <dgm:prSet phldrT="[文本]" custT="1"/>
      <dgm:spPr/>
      <dgm:t>
        <a:bodyPr/>
        <a:lstStyle/>
        <a:p>
          <a:r>
            <a:rPr lang="zh-CN" altLang="en-US" sz="800" b="1" dirty="0" smtClean="0">
              <a:solidFill>
                <a:srgbClr val="0070C0"/>
              </a:solidFill>
            </a:rPr>
            <a:t>参加学校组织的研究生课程进修填</a:t>
          </a:r>
          <a:r>
            <a:rPr lang="zh-CN" sz="800" b="1" dirty="0" smtClean="0">
              <a:solidFill>
                <a:srgbClr val="0070C0"/>
              </a:solidFill>
            </a:rPr>
            <a:t>高基</a:t>
          </a:r>
          <a:r>
            <a:rPr lang="en-US" sz="800" b="1" dirty="0" smtClean="0">
              <a:solidFill>
                <a:srgbClr val="0070C0"/>
              </a:solidFill>
            </a:rPr>
            <a:t>361</a:t>
          </a:r>
          <a:r>
            <a:rPr lang="zh-CN" altLang="en-US" sz="800" b="1" dirty="0" smtClean="0">
              <a:solidFill>
                <a:srgbClr val="0070C0"/>
              </a:solidFill>
            </a:rPr>
            <a:t>的‘研究生课程进修班’数</a:t>
          </a:r>
          <a:endParaRPr lang="zh-CN" altLang="en-US" sz="800" b="1" dirty="0">
            <a:solidFill>
              <a:srgbClr val="0070C0"/>
            </a:solidFill>
          </a:endParaRPr>
        </a:p>
      </dgm:t>
    </dgm:pt>
    <dgm:pt modelId="{69BB4309-748D-4A03-8113-85E347C0212C}" type="parTrans" cxnId="{FA1E11E4-62F8-49C9-8CB3-74108CD75EB4}">
      <dgm:prSet/>
      <dgm:spPr/>
      <dgm:t>
        <a:bodyPr/>
        <a:lstStyle/>
        <a:p>
          <a:endParaRPr lang="zh-CN" altLang="en-US"/>
        </a:p>
      </dgm:t>
    </dgm:pt>
    <dgm:pt modelId="{A3256254-9822-49BB-B5DB-666B20710F2A}" type="sibTrans" cxnId="{FA1E11E4-62F8-49C9-8CB3-74108CD75EB4}">
      <dgm:prSet/>
      <dgm:spPr/>
      <dgm:t>
        <a:bodyPr/>
        <a:lstStyle/>
        <a:p>
          <a:endParaRPr lang="zh-CN" altLang="en-US"/>
        </a:p>
      </dgm:t>
    </dgm:pt>
    <dgm:pt modelId="{B4C9F0FC-9F7E-4068-9990-D3542EB41B76}">
      <dgm:prSet phldrT="[文本]" custT="1"/>
      <dgm:spPr/>
      <dgm:t>
        <a:bodyPr/>
        <a:lstStyle/>
        <a:p>
          <a:r>
            <a:rPr lang="zh-CN" altLang="en-US" sz="1400" dirty="0" smtClean="0">
              <a:solidFill>
                <a:srgbClr val="FF0000"/>
              </a:solidFill>
            </a:rPr>
            <a:t>分类填报</a:t>
          </a:r>
          <a:endParaRPr lang="zh-CN" altLang="en-US" sz="1400" dirty="0">
            <a:solidFill>
              <a:srgbClr val="FF0000"/>
            </a:solidFill>
          </a:endParaRPr>
        </a:p>
      </dgm:t>
    </dgm:pt>
    <dgm:pt modelId="{D7F07C4A-AC27-402A-A45E-925D7CFFB9A2}" type="parTrans" cxnId="{9DD560C3-3A34-4846-A17E-3A66B9A1A380}">
      <dgm:prSet/>
      <dgm:spPr/>
      <dgm:t>
        <a:bodyPr/>
        <a:lstStyle/>
        <a:p>
          <a:endParaRPr lang="zh-CN" altLang="en-US"/>
        </a:p>
      </dgm:t>
    </dgm:pt>
    <dgm:pt modelId="{5BF2AD9F-3B0A-44D8-8D9A-02166E004B12}" type="sibTrans" cxnId="{9DD560C3-3A34-4846-A17E-3A66B9A1A380}">
      <dgm:prSet/>
      <dgm:spPr/>
      <dgm:t>
        <a:bodyPr/>
        <a:lstStyle/>
        <a:p>
          <a:endParaRPr lang="zh-CN" altLang="en-US"/>
        </a:p>
      </dgm:t>
    </dgm:pt>
    <dgm:pt modelId="{B2E2F256-96B3-4C8B-93F3-1ED1EADBE03D}">
      <dgm:prSet phldrT="[文本]" custT="1"/>
      <dgm:spPr/>
      <dgm:t>
        <a:bodyPr/>
        <a:lstStyle/>
        <a:p>
          <a:r>
            <a:rPr lang="zh-CN" sz="1050" b="1" dirty="0" smtClean="0">
              <a:solidFill>
                <a:schemeClr val="accent6"/>
              </a:solidFill>
            </a:rPr>
            <a:t>高基</a:t>
          </a:r>
          <a:r>
            <a:rPr lang="en-US" sz="1050" b="1" dirty="0" smtClean="0">
              <a:solidFill>
                <a:schemeClr val="accent6"/>
              </a:solidFill>
            </a:rPr>
            <a:t>317</a:t>
          </a:r>
          <a:r>
            <a:rPr lang="zh-CN" altLang="en-US" sz="1050" b="1" dirty="0" smtClean="0">
              <a:solidFill>
                <a:schemeClr val="accent6"/>
              </a:solidFill>
            </a:rPr>
            <a:t>、</a:t>
          </a:r>
          <a:r>
            <a:rPr lang="zh-CN" sz="1050" b="1" dirty="0" smtClean="0">
              <a:solidFill>
                <a:schemeClr val="accent6"/>
              </a:solidFill>
            </a:rPr>
            <a:t>高基</a:t>
          </a:r>
          <a:r>
            <a:rPr lang="en-US" sz="1050" b="1" dirty="0" smtClean="0">
              <a:solidFill>
                <a:schemeClr val="accent6"/>
              </a:solidFill>
            </a:rPr>
            <a:t>318</a:t>
          </a:r>
          <a:endParaRPr lang="zh-CN" altLang="en-US" sz="1050" b="1" dirty="0">
            <a:solidFill>
              <a:schemeClr val="accent6"/>
            </a:solidFill>
          </a:endParaRPr>
        </a:p>
      </dgm:t>
    </dgm:pt>
    <dgm:pt modelId="{9CD96CB0-97B9-4965-88D6-FCD7EBBC76F3}" type="parTrans" cxnId="{61A53657-06B7-49B3-9801-99A9D35A674B}">
      <dgm:prSet/>
      <dgm:spPr/>
      <dgm:t>
        <a:bodyPr/>
        <a:lstStyle/>
        <a:p>
          <a:endParaRPr lang="zh-CN" altLang="en-US"/>
        </a:p>
      </dgm:t>
    </dgm:pt>
    <dgm:pt modelId="{71ADB43A-C116-4A0C-B800-86C591C8D0C7}" type="sibTrans" cxnId="{61A53657-06B7-49B3-9801-99A9D35A674B}">
      <dgm:prSet/>
      <dgm:spPr/>
      <dgm:t>
        <a:bodyPr/>
        <a:lstStyle/>
        <a:p>
          <a:endParaRPr lang="zh-CN" altLang="en-US"/>
        </a:p>
      </dgm:t>
    </dgm:pt>
    <dgm:pt modelId="{637FAC10-DB28-4C1E-BA53-4E1C15E1F161}">
      <dgm:prSet phldrT="[文本]" custT="1"/>
      <dgm:spPr/>
      <dgm:t>
        <a:bodyPr/>
        <a:lstStyle/>
        <a:p>
          <a:r>
            <a:rPr lang="zh-CN" sz="800" b="1" dirty="0" smtClean="0">
              <a:solidFill>
                <a:srgbClr val="FF0000"/>
              </a:solidFill>
            </a:rPr>
            <a:t>高基</a:t>
          </a:r>
          <a:r>
            <a:rPr lang="en-US" sz="800" b="1" dirty="0" smtClean="0">
              <a:solidFill>
                <a:srgbClr val="FF0000"/>
              </a:solidFill>
            </a:rPr>
            <a:t>351</a:t>
          </a:r>
          <a:endParaRPr lang="zh-CN" altLang="en-US" sz="800" b="1" dirty="0">
            <a:solidFill>
              <a:srgbClr val="FF0000"/>
            </a:solidFill>
          </a:endParaRPr>
        </a:p>
      </dgm:t>
    </dgm:pt>
    <dgm:pt modelId="{9945F394-B80B-46BC-8FFE-C241F6DFD476}" type="parTrans" cxnId="{263F8278-A783-402C-928F-FB0EDACA58C5}">
      <dgm:prSet/>
      <dgm:spPr/>
      <dgm:t>
        <a:bodyPr/>
        <a:lstStyle/>
        <a:p>
          <a:endParaRPr lang="zh-CN" altLang="en-US"/>
        </a:p>
      </dgm:t>
    </dgm:pt>
    <dgm:pt modelId="{B06CB987-3964-448B-A463-090D063B3C2D}" type="sibTrans" cxnId="{263F8278-A783-402C-928F-FB0EDACA58C5}">
      <dgm:prSet/>
      <dgm:spPr/>
      <dgm:t>
        <a:bodyPr/>
        <a:lstStyle/>
        <a:p>
          <a:endParaRPr lang="zh-CN" altLang="en-US"/>
        </a:p>
      </dgm:t>
    </dgm:pt>
    <dgm:pt modelId="{2568208C-0ACC-4729-A8BE-99FFA615FC7D}">
      <dgm:prSet phldrT="[文本]" custT="1"/>
      <dgm:spPr/>
      <dgm:t>
        <a:bodyPr/>
        <a:lstStyle/>
        <a:p>
          <a:r>
            <a:rPr lang="zh-CN" sz="1200" b="1" dirty="0" smtClean="0"/>
            <a:t>同等学力人员</a:t>
          </a:r>
          <a:r>
            <a:rPr lang="zh-CN" altLang="en-US" sz="1200" b="1" dirty="0" smtClean="0"/>
            <a:t>申请</a:t>
          </a:r>
          <a:r>
            <a:rPr lang="zh-CN" sz="1200" b="1" dirty="0" smtClean="0"/>
            <a:t>硕士、博士学位</a:t>
          </a:r>
          <a:endParaRPr lang="zh-CN" altLang="en-US" sz="1200" b="1" dirty="0">
            <a:solidFill>
              <a:srgbClr val="0070C0"/>
            </a:solidFill>
          </a:endParaRPr>
        </a:p>
      </dgm:t>
    </dgm:pt>
    <dgm:pt modelId="{57016D49-F6A0-4109-8F47-4FE3007142FD}" type="parTrans" cxnId="{F11C5DC6-A4C0-42AA-8FA1-65A689FB88CA}">
      <dgm:prSet/>
      <dgm:spPr/>
      <dgm:t>
        <a:bodyPr/>
        <a:lstStyle/>
        <a:p>
          <a:endParaRPr lang="zh-CN" altLang="en-US"/>
        </a:p>
      </dgm:t>
    </dgm:pt>
    <dgm:pt modelId="{276D8CC3-6BC4-4B16-AA99-6C0D8070E7D8}" type="sibTrans" cxnId="{F11C5DC6-A4C0-42AA-8FA1-65A689FB88CA}">
      <dgm:prSet/>
      <dgm:spPr/>
      <dgm:t>
        <a:bodyPr/>
        <a:lstStyle/>
        <a:p>
          <a:endParaRPr lang="zh-CN" altLang="en-US"/>
        </a:p>
      </dgm:t>
    </dgm:pt>
    <dgm:pt modelId="{5363AC56-3AC1-4405-A0A6-879C6298E348}">
      <dgm:prSet phldrT="[文本]" custT="1"/>
      <dgm:spPr/>
      <dgm:t>
        <a:bodyPr/>
        <a:lstStyle/>
        <a:p>
          <a:r>
            <a:rPr lang="zh-CN" altLang="en-US" sz="800" b="1" dirty="0" smtClean="0">
              <a:solidFill>
                <a:srgbClr val="0070C0"/>
              </a:solidFill>
            </a:rPr>
            <a:t>同等学力人员申请硕士学位外国语水平和学科综合水平全国统一考试（简称：同等学力统考）</a:t>
          </a:r>
          <a:endParaRPr lang="zh-CN" altLang="en-US" sz="800" b="1" dirty="0">
            <a:solidFill>
              <a:srgbClr val="0070C0"/>
            </a:solidFill>
          </a:endParaRPr>
        </a:p>
      </dgm:t>
    </dgm:pt>
    <dgm:pt modelId="{4D45C640-F51B-4AC4-9726-BBBD1A219EC0}" type="parTrans" cxnId="{6E74A3BA-1384-48E7-8C88-3C4B2433459C}">
      <dgm:prSet/>
      <dgm:spPr/>
      <dgm:t>
        <a:bodyPr/>
        <a:lstStyle/>
        <a:p>
          <a:endParaRPr lang="zh-CN" altLang="en-US"/>
        </a:p>
      </dgm:t>
    </dgm:pt>
    <dgm:pt modelId="{05084134-FBCA-48C7-B857-3C840A616944}" type="sibTrans" cxnId="{6E74A3BA-1384-48E7-8C88-3C4B2433459C}">
      <dgm:prSet/>
      <dgm:spPr/>
      <dgm:t>
        <a:bodyPr/>
        <a:lstStyle/>
        <a:p>
          <a:endParaRPr lang="zh-CN" altLang="en-US"/>
        </a:p>
      </dgm:t>
    </dgm:pt>
    <dgm:pt modelId="{CA9A7799-57F0-41A3-AA82-D460D0A805BC}">
      <dgm:prSet phldrT="[文本]" custT="1"/>
      <dgm:spPr/>
      <dgm:t>
        <a:bodyPr/>
        <a:lstStyle/>
        <a:p>
          <a:r>
            <a:rPr lang="zh-CN" altLang="en-US" sz="800" b="1" dirty="0" smtClean="0">
              <a:solidFill>
                <a:srgbClr val="0070C0"/>
              </a:solidFill>
            </a:rPr>
            <a:t>培养质量出口把关</a:t>
          </a:r>
          <a:endParaRPr lang="zh-CN" altLang="en-US" sz="800" b="1" dirty="0">
            <a:solidFill>
              <a:srgbClr val="0070C0"/>
            </a:solidFill>
          </a:endParaRPr>
        </a:p>
      </dgm:t>
    </dgm:pt>
    <dgm:pt modelId="{4D00EBA6-94C4-4276-8970-7DAB0AE57498}" type="parTrans" cxnId="{270220AD-4457-4BCD-B6DE-765C2B442110}">
      <dgm:prSet/>
      <dgm:spPr/>
      <dgm:t>
        <a:bodyPr/>
        <a:lstStyle/>
        <a:p>
          <a:endParaRPr lang="zh-CN" altLang="en-US"/>
        </a:p>
      </dgm:t>
    </dgm:pt>
    <dgm:pt modelId="{0B5876A3-7A4B-4B40-907C-0CB48253B420}" type="sibTrans" cxnId="{270220AD-4457-4BCD-B6DE-765C2B442110}">
      <dgm:prSet/>
      <dgm:spPr/>
      <dgm:t>
        <a:bodyPr/>
        <a:lstStyle/>
        <a:p>
          <a:endParaRPr lang="zh-CN" altLang="en-US"/>
        </a:p>
      </dgm:t>
    </dgm:pt>
    <dgm:pt modelId="{E15C2AC0-A895-4B12-8DDF-54B672E75C3C}">
      <dgm:prSet phldrT="[文本]" custT="1"/>
      <dgm:spPr/>
      <dgm:t>
        <a:bodyPr/>
        <a:lstStyle/>
        <a:p>
          <a:r>
            <a:rPr lang="en-US" altLang="zh-CN" sz="800" b="1" dirty="0" smtClean="0">
              <a:solidFill>
                <a:srgbClr val="0070C0"/>
              </a:solidFill>
            </a:rPr>
            <a:t>5</a:t>
          </a:r>
          <a:r>
            <a:rPr lang="zh-CN" altLang="en-US" sz="800" b="1" dirty="0" smtClean="0">
              <a:solidFill>
                <a:srgbClr val="0070C0"/>
              </a:solidFill>
            </a:rPr>
            <a:t>月</a:t>
          </a:r>
          <a:endParaRPr lang="zh-CN" altLang="en-US" sz="800" b="1" dirty="0">
            <a:solidFill>
              <a:srgbClr val="0070C0"/>
            </a:solidFill>
          </a:endParaRPr>
        </a:p>
      </dgm:t>
    </dgm:pt>
    <dgm:pt modelId="{AFA265EF-E76A-4DF0-89FD-65530DB9C84E}" type="parTrans" cxnId="{A6A44709-6792-45C2-89A1-6862FC925483}">
      <dgm:prSet/>
      <dgm:spPr/>
      <dgm:t>
        <a:bodyPr/>
        <a:lstStyle/>
        <a:p>
          <a:endParaRPr lang="zh-CN" altLang="en-US"/>
        </a:p>
      </dgm:t>
    </dgm:pt>
    <dgm:pt modelId="{C4F8A27C-0316-4B03-AB19-F7616F988CBD}" type="sibTrans" cxnId="{A6A44709-6792-45C2-89A1-6862FC925483}">
      <dgm:prSet/>
      <dgm:spPr/>
      <dgm:t>
        <a:bodyPr/>
        <a:lstStyle/>
        <a:p>
          <a:endParaRPr lang="zh-CN" altLang="en-US"/>
        </a:p>
      </dgm:t>
    </dgm:pt>
    <dgm:pt modelId="{D22CC873-31CC-4124-AF5F-A12BA1EF7E2A}">
      <dgm:prSet phldrT="[文本]" custT="1"/>
      <dgm:spPr/>
      <dgm:t>
        <a:bodyPr/>
        <a:lstStyle/>
        <a:p>
          <a:r>
            <a:rPr lang="zh-CN" altLang="en-US" sz="800" b="1" dirty="0" smtClean="0">
              <a:solidFill>
                <a:srgbClr val="0070C0"/>
              </a:solidFill>
            </a:rPr>
            <a:t>学位（学术型学位、专业学位）</a:t>
          </a:r>
          <a:endParaRPr lang="zh-CN" altLang="en-US" sz="800" b="1" dirty="0">
            <a:solidFill>
              <a:srgbClr val="0070C0"/>
            </a:solidFill>
          </a:endParaRPr>
        </a:p>
      </dgm:t>
    </dgm:pt>
    <dgm:pt modelId="{04A85710-B3F5-4ADA-9C3E-6ACD72FE6213}" type="parTrans" cxnId="{18A77B5C-7CC1-4329-800B-FFE5F73154EB}">
      <dgm:prSet/>
      <dgm:spPr/>
      <dgm:t>
        <a:bodyPr/>
        <a:lstStyle/>
        <a:p>
          <a:endParaRPr lang="zh-CN" altLang="en-US"/>
        </a:p>
      </dgm:t>
    </dgm:pt>
    <dgm:pt modelId="{C7D4C465-533D-440D-9F04-83A7CC5C77B2}" type="sibTrans" cxnId="{18A77B5C-7CC1-4329-800B-FFE5F73154EB}">
      <dgm:prSet/>
      <dgm:spPr/>
      <dgm:t>
        <a:bodyPr/>
        <a:lstStyle/>
        <a:p>
          <a:endParaRPr lang="zh-CN" altLang="en-US"/>
        </a:p>
      </dgm:t>
    </dgm:pt>
    <dgm:pt modelId="{9C44686F-3078-485B-AB7E-DB61359E44EF}">
      <dgm:prSet phldrT="[文本]" custT="1"/>
      <dgm:spPr/>
      <dgm:t>
        <a:bodyPr/>
        <a:lstStyle/>
        <a:p>
          <a:r>
            <a:rPr lang="zh-CN" altLang="en-US" sz="800" b="1" dirty="0" smtClean="0">
              <a:solidFill>
                <a:srgbClr val="0070C0"/>
              </a:solidFill>
            </a:rPr>
            <a:t>无</a:t>
          </a:r>
          <a:endParaRPr lang="zh-CN" altLang="en-US" sz="800" b="1" dirty="0">
            <a:solidFill>
              <a:srgbClr val="0070C0"/>
            </a:solidFill>
          </a:endParaRPr>
        </a:p>
      </dgm:t>
    </dgm:pt>
    <dgm:pt modelId="{4E934067-431B-43A4-9DFC-0C37C5658B03}" type="parTrans" cxnId="{EF3D92DE-20D7-4A3C-B299-99DACA8631ED}">
      <dgm:prSet/>
      <dgm:spPr/>
      <dgm:t>
        <a:bodyPr/>
        <a:lstStyle/>
        <a:p>
          <a:endParaRPr lang="zh-CN" altLang="en-US"/>
        </a:p>
      </dgm:t>
    </dgm:pt>
    <dgm:pt modelId="{1B4AEEC5-3620-4F70-98B4-B6E512BD5E2A}" type="sibTrans" cxnId="{EF3D92DE-20D7-4A3C-B299-99DACA8631ED}">
      <dgm:prSet/>
      <dgm:spPr/>
      <dgm:t>
        <a:bodyPr/>
        <a:lstStyle/>
        <a:p>
          <a:endParaRPr lang="zh-CN" altLang="en-US"/>
        </a:p>
      </dgm:t>
    </dgm:pt>
    <dgm:pt modelId="{BD2003B6-BEE3-4769-94A9-F0D8702F0749}">
      <dgm:prSet phldrT="[文本]" custT="1"/>
      <dgm:spPr/>
      <dgm:t>
        <a:bodyPr/>
        <a:lstStyle/>
        <a:p>
          <a:r>
            <a:rPr lang="zh-CN" altLang="en-US" sz="800" b="1" dirty="0" smtClean="0">
              <a:solidFill>
                <a:srgbClr val="FF0000"/>
              </a:solidFill>
            </a:rPr>
            <a:t>在职攻读硕士学位全国联考（简称：在职联考）</a:t>
          </a:r>
          <a:endParaRPr lang="zh-CN" altLang="en-US" sz="800" b="1" dirty="0">
            <a:solidFill>
              <a:srgbClr val="FF0000"/>
            </a:solidFill>
          </a:endParaRPr>
        </a:p>
      </dgm:t>
    </dgm:pt>
    <dgm:pt modelId="{7DF7C847-8B7E-49FB-9B1F-6F038D0BE451}" type="parTrans" cxnId="{B7E154BA-AC2F-4DF7-9C81-8FF559AEB742}">
      <dgm:prSet/>
      <dgm:spPr/>
      <dgm:t>
        <a:bodyPr/>
        <a:lstStyle/>
        <a:p>
          <a:endParaRPr lang="zh-CN" altLang="en-US"/>
        </a:p>
      </dgm:t>
    </dgm:pt>
    <dgm:pt modelId="{3E0D7153-CF17-457B-9DA2-E057E650ACDF}" type="sibTrans" cxnId="{B7E154BA-AC2F-4DF7-9C81-8FF559AEB742}">
      <dgm:prSet/>
      <dgm:spPr/>
      <dgm:t>
        <a:bodyPr/>
        <a:lstStyle/>
        <a:p>
          <a:endParaRPr lang="zh-CN" altLang="en-US"/>
        </a:p>
      </dgm:t>
    </dgm:pt>
    <dgm:pt modelId="{D3F24739-ADDF-43F5-8236-082DD31AE7C1}">
      <dgm:prSet phldrT="[文本]" custT="1"/>
      <dgm:spPr/>
      <dgm:t>
        <a:bodyPr/>
        <a:lstStyle/>
        <a:p>
          <a:r>
            <a:rPr lang="zh-CN" altLang="en-US" sz="800" b="1" dirty="0" smtClean="0">
              <a:solidFill>
                <a:srgbClr val="FF0000"/>
              </a:solidFill>
            </a:rPr>
            <a:t>入学选拔</a:t>
          </a:r>
          <a:endParaRPr lang="zh-CN" altLang="en-US" sz="800" b="1" dirty="0">
            <a:solidFill>
              <a:srgbClr val="FF0000"/>
            </a:solidFill>
          </a:endParaRPr>
        </a:p>
      </dgm:t>
    </dgm:pt>
    <dgm:pt modelId="{F8813C9A-B7E7-4D07-B6E7-989CEA99DCEB}" type="parTrans" cxnId="{50FDDF0E-455F-4E9F-8234-F3F8793FEBF1}">
      <dgm:prSet/>
      <dgm:spPr/>
      <dgm:t>
        <a:bodyPr/>
        <a:lstStyle/>
        <a:p>
          <a:endParaRPr lang="zh-CN" altLang="en-US"/>
        </a:p>
      </dgm:t>
    </dgm:pt>
    <dgm:pt modelId="{735B9AD0-605C-4210-87B7-1DDEC0903B54}" type="sibTrans" cxnId="{50FDDF0E-455F-4E9F-8234-F3F8793FEBF1}">
      <dgm:prSet/>
      <dgm:spPr/>
      <dgm:t>
        <a:bodyPr/>
        <a:lstStyle/>
        <a:p>
          <a:endParaRPr lang="zh-CN" altLang="en-US"/>
        </a:p>
      </dgm:t>
    </dgm:pt>
    <dgm:pt modelId="{064394BF-AF99-41F5-B3D3-3BEE0BC8CF4F}">
      <dgm:prSet phldrT="[文本]" custT="1"/>
      <dgm:spPr/>
      <dgm:t>
        <a:bodyPr/>
        <a:lstStyle/>
        <a:p>
          <a:r>
            <a:rPr lang="en-US" altLang="zh-CN" sz="800" b="1" dirty="0" smtClean="0">
              <a:solidFill>
                <a:srgbClr val="FF0000"/>
              </a:solidFill>
            </a:rPr>
            <a:t>10</a:t>
          </a:r>
          <a:r>
            <a:rPr lang="zh-CN" altLang="en-US" sz="800" b="1" dirty="0" smtClean="0">
              <a:solidFill>
                <a:srgbClr val="FF0000"/>
              </a:solidFill>
            </a:rPr>
            <a:t>月</a:t>
          </a:r>
          <a:endParaRPr lang="zh-CN" altLang="en-US" sz="800" b="1" dirty="0">
            <a:solidFill>
              <a:srgbClr val="FF0000"/>
            </a:solidFill>
          </a:endParaRPr>
        </a:p>
      </dgm:t>
    </dgm:pt>
    <dgm:pt modelId="{1AB5AB83-2943-432B-8CE2-7708A728B69D}" type="parTrans" cxnId="{7F097AD2-E966-485E-BB9A-77145AE96B30}">
      <dgm:prSet/>
      <dgm:spPr/>
      <dgm:t>
        <a:bodyPr/>
        <a:lstStyle/>
        <a:p>
          <a:endParaRPr lang="zh-CN" altLang="en-US"/>
        </a:p>
      </dgm:t>
    </dgm:pt>
    <dgm:pt modelId="{6A9E2877-06FE-404B-AA27-501A5DE07AFF}" type="sibTrans" cxnId="{7F097AD2-E966-485E-BB9A-77145AE96B30}">
      <dgm:prSet/>
      <dgm:spPr/>
      <dgm:t>
        <a:bodyPr/>
        <a:lstStyle/>
        <a:p>
          <a:endParaRPr lang="zh-CN" altLang="en-US"/>
        </a:p>
      </dgm:t>
    </dgm:pt>
    <dgm:pt modelId="{FC5B5657-8287-451D-BDD7-33B91CFA8A65}">
      <dgm:prSet phldrT="[文本]" custT="1"/>
      <dgm:spPr/>
      <dgm:t>
        <a:bodyPr/>
        <a:lstStyle/>
        <a:p>
          <a:r>
            <a:rPr lang="zh-CN" altLang="en-US" sz="800" b="1" dirty="0" smtClean="0">
              <a:solidFill>
                <a:srgbClr val="FF0000"/>
              </a:solidFill>
            </a:rPr>
            <a:t>学位（学术型学位、专业学位）</a:t>
          </a:r>
          <a:endParaRPr lang="zh-CN" altLang="en-US" sz="800" b="1" dirty="0">
            <a:solidFill>
              <a:srgbClr val="FF0000"/>
            </a:solidFill>
          </a:endParaRPr>
        </a:p>
      </dgm:t>
    </dgm:pt>
    <dgm:pt modelId="{2C8E273E-AC5E-42EF-B5DB-5517928D97C5}" type="parTrans" cxnId="{87CF7F6A-4E80-4DC5-815B-03F4CFB933CC}">
      <dgm:prSet/>
      <dgm:spPr/>
      <dgm:t>
        <a:bodyPr/>
        <a:lstStyle/>
        <a:p>
          <a:endParaRPr lang="zh-CN" altLang="en-US"/>
        </a:p>
      </dgm:t>
    </dgm:pt>
    <dgm:pt modelId="{D650E761-736A-49E9-A121-979AD3D7C5EC}" type="sibTrans" cxnId="{87CF7F6A-4E80-4DC5-815B-03F4CFB933CC}">
      <dgm:prSet/>
      <dgm:spPr/>
      <dgm:t>
        <a:bodyPr/>
        <a:lstStyle/>
        <a:p>
          <a:endParaRPr lang="zh-CN" altLang="en-US"/>
        </a:p>
      </dgm:t>
    </dgm:pt>
    <dgm:pt modelId="{35B9A824-A5A3-4B0F-BB46-B976FB3A5776}">
      <dgm:prSet phldrT="[文本]" custT="1"/>
      <dgm:spPr/>
      <dgm:t>
        <a:bodyPr/>
        <a:lstStyle/>
        <a:p>
          <a:r>
            <a:rPr lang="zh-CN" altLang="en-US" sz="800" b="1" dirty="0" smtClean="0">
              <a:solidFill>
                <a:srgbClr val="FF0000"/>
              </a:solidFill>
            </a:rPr>
            <a:t>有</a:t>
          </a:r>
          <a:endParaRPr lang="zh-CN" altLang="en-US" sz="800" b="1" dirty="0">
            <a:solidFill>
              <a:srgbClr val="FF0000"/>
            </a:solidFill>
          </a:endParaRPr>
        </a:p>
      </dgm:t>
    </dgm:pt>
    <dgm:pt modelId="{128B6AB7-129A-4921-929D-E5612EBBBE4E}" type="parTrans" cxnId="{CAA77E41-DD80-438F-B40A-AA364869DFE2}">
      <dgm:prSet/>
      <dgm:spPr/>
      <dgm:t>
        <a:bodyPr/>
        <a:lstStyle/>
        <a:p>
          <a:endParaRPr lang="zh-CN" altLang="en-US"/>
        </a:p>
      </dgm:t>
    </dgm:pt>
    <dgm:pt modelId="{6AB562A2-AC03-4764-A45E-E66A78578418}" type="sibTrans" cxnId="{CAA77E41-DD80-438F-B40A-AA364869DFE2}">
      <dgm:prSet/>
      <dgm:spPr/>
      <dgm:t>
        <a:bodyPr/>
        <a:lstStyle/>
        <a:p>
          <a:endParaRPr lang="zh-CN" altLang="en-US"/>
        </a:p>
      </dgm:t>
    </dgm:pt>
    <dgm:pt modelId="{9A2DFA2E-14CD-4646-B533-534069585212}">
      <dgm:prSet phldrT="[文本]" custT="1"/>
      <dgm:spPr/>
      <dgm:t>
        <a:bodyPr/>
        <a:lstStyle/>
        <a:p>
          <a:r>
            <a:rPr lang="zh-CN" altLang="en-US" sz="1050" b="1" dirty="0" smtClean="0">
              <a:solidFill>
                <a:schemeClr val="accent6"/>
              </a:solidFill>
            </a:rPr>
            <a:t>全国硕士研究生统一入学考试</a:t>
          </a:r>
          <a:endParaRPr lang="zh-CN" altLang="en-US" sz="1050" b="1" dirty="0">
            <a:solidFill>
              <a:schemeClr val="accent6"/>
            </a:solidFill>
          </a:endParaRPr>
        </a:p>
      </dgm:t>
    </dgm:pt>
    <dgm:pt modelId="{F6A7A3F7-E647-4A73-A11A-AE1D1795C332}" type="parTrans" cxnId="{E01987DE-9779-474B-AFF1-ED4CE7EF35B4}">
      <dgm:prSet/>
      <dgm:spPr/>
      <dgm:t>
        <a:bodyPr/>
        <a:lstStyle/>
        <a:p>
          <a:endParaRPr lang="zh-CN" altLang="en-US"/>
        </a:p>
      </dgm:t>
    </dgm:pt>
    <dgm:pt modelId="{DDF75430-2CBA-4209-88CF-BF8BDEF36F16}" type="sibTrans" cxnId="{E01987DE-9779-474B-AFF1-ED4CE7EF35B4}">
      <dgm:prSet/>
      <dgm:spPr/>
      <dgm:t>
        <a:bodyPr/>
        <a:lstStyle/>
        <a:p>
          <a:endParaRPr lang="zh-CN" altLang="en-US"/>
        </a:p>
      </dgm:t>
    </dgm:pt>
    <dgm:pt modelId="{A327DB09-2ED3-46B1-AFC6-4FD89E17E176}">
      <dgm:prSet phldrT="[文本]" custT="1"/>
      <dgm:spPr/>
      <dgm:t>
        <a:bodyPr/>
        <a:lstStyle/>
        <a:p>
          <a:r>
            <a:rPr lang="zh-CN" altLang="en-US" sz="1050" b="1" dirty="0" smtClean="0">
              <a:solidFill>
                <a:schemeClr val="accent6"/>
              </a:solidFill>
            </a:rPr>
            <a:t>入学选拔</a:t>
          </a:r>
          <a:endParaRPr lang="zh-CN" altLang="en-US" sz="1050" b="1" dirty="0">
            <a:solidFill>
              <a:schemeClr val="accent6"/>
            </a:solidFill>
          </a:endParaRPr>
        </a:p>
      </dgm:t>
    </dgm:pt>
    <dgm:pt modelId="{B14A9FD5-9C74-47FF-951C-45385BB56E48}" type="parTrans" cxnId="{8A7C0AC5-8E4B-4DCA-87BC-C761875E803C}">
      <dgm:prSet/>
      <dgm:spPr/>
      <dgm:t>
        <a:bodyPr/>
        <a:lstStyle/>
        <a:p>
          <a:endParaRPr lang="zh-CN" altLang="en-US"/>
        </a:p>
      </dgm:t>
    </dgm:pt>
    <dgm:pt modelId="{FE7B9872-CCF7-4EE0-8B19-882317811E61}" type="sibTrans" cxnId="{8A7C0AC5-8E4B-4DCA-87BC-C761875E803C}">
      <dgm:prSet/>
      <dgm:spPr/>
      <dgm:t>
        <a:bodyPr/>
        <a:lstStyle/>
        <a:p>
          <a:endParaRPr lang="zh-CN" altLang="en-US"/>
        </a:p>
      </dgm:t>
    </dgm:pt>
    <dgm:pt modelId="{4258806D-1467-499D-8CC4-8C4ED2A0FAFA}">
      <dgm:prSet phldrT="[文本]" custT="1"/>
      <dgm:spPr/>
      <dgm:t>
        <a:bodyPr/>
        <a:lstStyle/>
        <a:p>
          <a:r>
            <a:rPr lang="zh-CN" altLang="en-US" sz="1050" b="1" dirty="0" smtClean="0">
              <a:solidFill>
                <a:schemeClr val="accent6"/>
              </a:solidFill>
            </a:rPr>
            <a:t>硕士</a:t>
          </a:r>
          <a:r>
            <a:rPr lang="en-US" altLang="zh-CN" sz="1050" b="1" dirty="0" smtClean="0">
              <a:solidFill>
                <a:schemeClr val="accent6"/>
              </a:solidFill>
            </a:rPr>
            <a:t>1</a:t>
          </a:r>
          <a:r>
            <a:rPr lang="zh-CN" altLang="en-US" sz="1050" b="1" dirty="0" smtClean="0">
              <a:solidFill>
                <a:schemeClr val="accent6"/>
              </a:solidFill>
            </a:rPr>
            <a:t>月</a:t>
          </a:r>
          <a:endParaRPr lang="en-US" altLang="zh-CN" sz="1050" b="1" dirty="0" smtClean="0">
            <a:solidFill>
              <a:schemeClr val="accent6"/>
            </a:solidFill>
          </a:endParaRPr>
        </a:p>
        <a:p>
          <a:r>
            <a:rPr lang="zh-CN" altLang="en-US" sz="1050" b="1" dirty="0" smtClean="0">
              <a:solidFill>
                <a:schemeClr val="accent6"/>
              </a:solidFill>
            </a:rPr>
            <a:t>博士</a:t>
          </a:r>
          <a:r>
            <a:rPr lang="en-US" altLang="zh-CN" sz="1050" b="1" dirty="0" smtClean="0">
              <a:solidFill>
                <a:schemeClr val="accent6"/>
              </a:solidFill>
            </a:rPr>
            <a:t>3</a:t>
          </a:r>
          <a:r>
            <a:rPr lang="zh-CN" altLang="en-US" sz="1050" b="1" dirty="0" smtClean="0">
              <a:solidFill>
                <a:schemeClr val="accent6"/>
              </a:solidFill>
            </a:rPr>
            <a:t>月</a:t>
          </a:r>
          <a:endParaRPr lang="zh-CN" altLang="en-US" sz="1050" b="1" dirty="0">
            <a:solidFill>
              <a:schemeClr val="accent6"/>
            </a:solidFill>
          </a:endParaRPr>
        </a:p>
      </dgm:t>
    </dgm:pt>
    <dgm:pt modelId="{81DEEDE1-2DCD-426D-BF5F-FA7007248D40}" type="parTrans" cxnId="{25E16198-CBE9-4532-A976-13E92B6DEDAC}">
      <dgm:prSet/>
      <dgm:spPr/>
      <dgm:t>
        <a:bodyPr/>
        <a:lstStyle/>
        <a:p>
          <a:endParaRPr lang="zh-CN" altLang="en-US"/>
        </a:p>
      </dgm:t>
    </dgm:pt>
    <dgm:pt modelId="{EE5EC460-4D5B-45F9-9AA5-F38AB7485D39}" type="sibTrans" cxnId="{25E16198-CBE9-4532-A976-13E92B6DEDAC}">
      <dgm:prSet/>
      <dgm:spPr/>
      <dgm:t>
        <a:bodyPr/>
        <a:lstStyle/>
        <a:p>
          <a:endParaRPr lang="zh-CN" altLang="en-US"/>
        </a:p>
      </dgm:t>
    </dgm:pt>
    <dgm:pt modelId="{1253A53C-9809-4A46-BA14-543F44B2F5A5}">
      <dgm:prSet phldrT="[文本]" custT="1"/>
      <dgm:spPr/>
      <dgm:t>
        <a:bodyPr/>
        <a:lstStyle/>
        <a:p>
          <a:r>
            <a:rPr lang="zh-CN" altLang="en-US" sz="1050" b="1" dirty="0" smtClean="0">
              <a:solidFill>
                <a:schemeClr val="accent6"/>
              </a:solidFill>
            </a:rPr>
            <a:t>学历、学位（学术型学位、专业学位）</a:t>
          </a:r>
          <a:endParaRPr lang="zh-CN" altLang="en-US" sz="1050" b="1" dirty="0">
            <a:solidFill>
              <a:schemeClr val="accent6"/>
            </a:solidFill>
          </a:endParaRPr>
        </a:p>
      </dgm:t>
    </dgm:pt>
    <dgm:pt modelId="{7E64E7E3-E2FF-478D-95EB-613761A3BBDA}" type="parTrans" cxnId="{8E5402B5-7A70-4AA3-8FA6-0B0BAB7A59AA}">
      <dgm:prSet/>
      <dgm:spPr/>
      <dgm:t>
        <a:bodyPr/>
        <a:lstStyle/>
        <a:p>
          <a:endParaRPr lang="zh-CN" altLang="en-US"/>
        </a:p>
      </dgm:t>
    </dgm:pt>
    <dgm:pt modelId="{DC4D766A-46E0-468E-B89A-22EA0AE77A8A}" type="sibTrans" cxnId="{8E5402B5-7A70-4AA3-8FA6-0B0BAB7A59AA}">
      <dgm:prSet/>
      <dgm:spPr/>
      <dgm:t>
        <a:bodyPr/>
        <a:lstStyle/>
        <a:p>
          <a:endParaRPr lang="zh-CN" altLang="en-US"/>
        </a:p>
      </dgm:t>
    </dgm:pt>
    <dgm:pt modelId="{D21BA9E1-9C97-4077-8A83-AD1F15E57C74}">
      <dgm:prSet phldrT="[文本]" custT="1"/>
      <dgm:spPr/>
      <dgm:t>
        <a:bodyPr/>
        <a:lstStyle/>
        <a:p>
          <a:r>
            <a:rPr lang="zh-CN" altLang="en-US" sz="1050" b="1" dirty="0" smtClean="0">
              <a:solidFill>
                <a:schemeClr val="accent6"/>
              </a:solidFill>
            </a:rPr>
            <a:t>有</a:t>
          </a:r>
          <a:endParaRPr lang="zh-CN" altLang="en-US" sz="1050" b="1" dirty="0">
            <a:solidFill>
              <a:schemeClr val="accent6"/>
            </a:solidFill>
          </a:endParaRPr>
        </a:p>
      </dgm:t>
    </dgm:pt>
    <dgm:pt modelId="{2865E419-7B38-4A5F-A376-B27AC8776029}" type="parTrans" cxnId="{9E5C76D5-3B9E-4538-9EF8-93ED13F891AA}">
      <dgm:prSet/>
      <dgm:spPr/>
      <dgm:t>
        <a:bodyPr/>
        <a:lstStyle/>
        <a:p>
          <a:endParaRPr lang="zh-CN" altLang="en-US"/>
        </a:p>
      </dgm:t>
    </dgm:pt>
    <dgm:pt modelId="{1AC30417-D51E-42A2-8A7C-3D4434D1E1D1}" type="sibTrans" cxnId="{9E5C76D5-3B9E-4538-9EF8-93ED13F891AA}">
      <dgm:prSet/>
      <dgm:spPr/>
      <dgm:t>
        <a:bodyPr/>
        <a:lstStyle/>
        <a:p>
          <a:endParaRPr lang="zh-CN" altLang="en-US"/>
        </a:p>
      </dgm:t>
    </dgm:pt>
    <dgm:pt modelId="{DC302EC6-CE01-41E2-A0E9-1B32ADCA966D}">
      <dgm:prSet phldrT="[文本]" custT="1"/>
      <dgm:spPr/>
      <dgm:t>
        <a:bodyPr/>
        <a:lstStyle/>
        <a:p>
          <a:r>
            <a:rPr lang="zh-CN" altLang="en-US" sz="1400" dirty="0" smtClean="0">
              <a:solidFill>
                <a:srgbClr val="FF0000"/>
              </a:solidFill>
            </a:rPr>
            <a:t>考试目的</a:t>
          </a:r>
          <a:endParaRPr lang="zh-CN" altLang="en-US" sz="1400" dirty="0">
            <a:solidFill>
              <a:srgbClr val="FF0000"/>
            </a:solidFill>
          </a:endParaRPr>
        </a:p>
      </dgm:t>
    </dgm:pt>
    <dgm:pt modelId="{DF851C0C-EB4C-49A2-9965-60E8D7A40C03}" type="parTrans" cxnId="{DC41B14E-0D9A-4D35-B79C-8A3EC7C6F02C}">
      <dgm:prSet/>
      <dgm:spPr/>
      <dgm:t>
        <a:bodyPr/>
        <a:lstStyle/>
        <a:p>
          <a:endParaRPr lang="zh-CN" altLang="en-US"/>
        </a:p>
      </dgm:t>
    </dgm:pt>
    <dgm:pt modelId="{E0167E0C-66A5-4701-A524-9460203F42E3}" type="sibTrans" cxnId="{DC41B14E-0D9A-4D35-B79C-8A3EC7C6F02C}">
      <dgm:prSet/>
      <dgm:spPr/>
      <dgm:t>
        <a:bodyPr/>
        <a:lstStyle/>
        <a:p>
          <a:endParaRPr lang="zh-CN" altLang="en-US"/>
        </a:p>
      </dgm:t>
    </dgm:pt>
    <dgm:pt modelId="{9A9A95E9-0E34-482D-97CE-9D2B94031AE4}">
      <dgm:prSet phldrT="[文本]" custT="1"/>
      <dgm:spPr/>
      <dgm:t>
        <a:bodyPr/>
        <a:lstStyle/>
        <a:p>
          <a:r>
            <a:rPr lang="zh-CN" altLang="en-US" sz="1400" dirty="0" smtClean="0">
              <a:solidFill>
                <a:srgbClr val="FF0000"/>
              </a:solidFill>
            </a:rPr>
            <a:t>考试时间</a:t>
          </a:r>
          <a:endParaRPr lang="zh-CN" altLang="en-US" sz="1400" dirty="0">
            <a:solidFill>
              <a:srgbClr val="FF0000"/>
            </a:solidFill>
          </a:endParaRPr>
        </a:p>
      </dgm:t>
    </dgm:pt>
    <dgm:pt modelId="{04718699-937B-4D82-9664-0B412BFCDD2D}" type="parTrans" cxnId="{1E6E332B-AEB8-4B8F-9DA9-524D84BC8700}">
      <dgm:prSet/>
      <dgm:spPr/>
      <dgm:t>
        <a:bodyPr/>
        <a:lstStyle/>
        <a:p>
          <a:endParaRPr lang="zh-CN" altLang="en-US"/>
        </a:p>
      </dgm:t>
    </dgm:pt>
    <dgm:pt modelId="{705B1240-F4D4-4971-BB47-EAC061D3A0E4}" type="sibTrans" cxnId="{1E6E332B-AEB8-4B8F-9DA9-524D84BC8700}">
      <dgm:prSet/>
      <dgm:spPr/>
      <dgm:t>
        <a:bodyPr/>
        <a:lstStyle/>
        <a:p>
          <a:endParaRPr lang="zh-CN" altLang="en-US"/>
        </a:p>
      </dgm:t>
    </dgm:pt>
    <dgm:pt modelId="{38A8A4CD-45C8-474C-9A7D-CF4E10144E9D}">
      <dgm:prSet phldrT="[文本]" custT="1"/>
      <dgm:spPr/>
      <dgm:t>
        <a:bodyPr/>
        <a:lstStyle/>
        <a:p>
          <a:r>
            <a:rPr lang="zh-CN" altLang="en-US" sz="1400" dirty="0" smtClean="0">
              <a:solidFill>
                <a:srgbClr val="FF0000"/>
              </a:solidFill>
            </a:rPr>
            <a:t>取得证书</a:t>
          </a:r>
          <a:endParaRPr lang="zh-CN" altLang="en-US" sz="1400" dirty="0">
            <a:solidFill>
              <a:srgbClr val="FF0000"/>
            </a:solidFill>
          </a:endParaRPr>
        </a:p>
      </dgm:t>
    </dgm:pt>
    <dgm:pt modelId="{F1B74221-CD24-4968-A0B4-D19249124AC3}" type="parTrans" cxnId="{152FD569-2512-4D1A-81CD-BD48F7865749}">
      <dgm:prSet/>
      <dgm:spPr/>
      <dgm:t>
        <a:bodyPr/>
        <a:lstStyle/>
        <a:p>
          <a:endParaRPr lang="zh-CN" altLang="en-US"/>
        </a:p>
      </dgm:t>
    </dgm:pt>
    <dgm:pt modelId="{BA13CBFF-BA61-4953-B389-5372CE71DBB2}" type="sibTrans" cxnId="{152FD569-2512-4D1A-81CD-BD48F7865749}">
      <dgm:prSet/>
      <dgm:spPr/>
      <dgm:t>
        <a:bodyPr/>
        <a:lstStyle/>
        <a:p>
          <a:endParaRPr lang="zh-CN" altLang="en-US"/>
        </a:p>
      </dgm:t>
    </dgm:pt>
    <dgm:pt modelId="{A6D37C62-5C8C-4FFF-9364-CCFA2DC76210}">
      <dgm:prSet phldrT="[文本]" custT="1"/>
      <dgm:spPr/>
      <dgm:t>
        <a:bodyPr/>
        <a:lstStyle/>
        <a:p>
          <a:r>
            <a:rPr lang="zh-CN" altLang="en-US" sz="1400" dirty="0" smtClean="0">
              <a:solidFill>
                <a:srgbClr val="FF0000"/>
              </a:solidFill>
            </a:rPr>
            <a:t>学习过程</a:t>
          </a:r>
          <a:endParaRPr lang="zh-CN" altLang="en-US" sz="1400" dirty="0">
            <a:solidFill>
              <a:srgbClr val="FF0000"/>
            </a:solidFill>
          </a:endParaRPr>
        </a:p>
      </dgm:t>
    </dgm:pt>
    <dgm:pt modelId="{E8043691-62E3-405F-9832-7C926DBD211C}" type="parTrans" cxnId="{E29809FE-07B2-4B4F-9BEE-055C81AF6A3D}">
      <dgm:prSet/>
      <dgm:spPr/>
      <dgm:t>
        <a:bodyPr/>
        <a:lstStyle/>
        <a:p>
          <a:endParaRPr lang="zh-CN" altLang="en-US"/>
        </a:p>
      </dgm:t>
    </dgm:pt>
    <dgm:pt modelId="{93841A5D-D8A6-4073-B1EB-8FE1840B2E36}" type="sibTrans" cxnId="{E29809FE-07B2-4B4F-9BEE-055C81AF6A3D}">
      <dgm:prSet/>
      <dgm:spPr/>
      <dgm:t>
        <a:bodyPr/>
        <a:lstStyle/>
        <a:p>
          <a:endParaRPr lang="zh-CN" altLang="en-US"/>
        </a:p>
      </dgm:t>
    </dgm:pt>
    <dgm:pt modelId="{2D99B7F4-5E32-41C5-9A7F-F3B914BF229B}">
      <dgm:prSet phldrT="[文本]"/>
      <dgm:spPr/>
      <dgm:t>
        <a:bodyPr/>
        <a:lstStyle/>
        <a:p>
          <a:r>
            <a:rPr lang="en-US" altLang="zh-CN" dirty="0" smtClean="0"/>
            <a:t>     </a:t>
          </a:r>
          <a:endParaRPr lang="zh-CN" altLang="en-US" dirty="0"/>
        </a:p>
      </dgm:t>
    </dgm:pt>
    <dgm:pt modelId="{7D41E0B6-28AB-4A6E-9BE5-2B2FCF45CD4B}" type="sibTrans" cxnId="{6F03A64D-B7B8-4A2F-B329-CF16314FADEC}">
      <dgm:prSet/>
      <dgm:spPr/>
      <dgm:t>
        <a:bodyPr/>
        <a:lstStyle/>
        <a:p>
          <a:endParaRPr lang="zh-CN" altLang="en-US"/>
        </a:p>
      </dgm:t>
    </dgm:pt>
    <dgm:pt modelId="{1B07B9AC-B209-4945-BD3C-F698C508DDF7}" type="parTrans" cxnId="{6F03A64D-B7B8-4A2F-B329-CF16314FADEC}">
      <dgm:prSet/>
      <dgm:spPr/>
      <dgm:t>
        <a:bodyPr/>
        <a:lstStyle/>
        <a:p>
          <a:endParaRPr lang="zh-CN" altLang="en-US"/>
        </a:p>
      </dgm:t>
    </dgm:pt>
    <dgm:pt modelId="{7509BE46-F94A-49C6-8E43-019CAE03D36E}">
      <dgm:prSet phldrT="[文本]" custT="1"/>
      <dgm:spPr/>
      <dgm:t>
        <a:bodyPr/>
        <a:lstStyle/>
        <a:p>
          <a:r>
            <a:rPr lang="zh-CN" altLang="en-US" sz="1400" dirty="0" smtClean="0">
              <a:solidFill>
                <a:srgbClr val="FF0000"/>
              </a:solidFill>
            </a:rPr>
            <a:t>考试名称</a:t>
          </a:r>
          <a:endParaRPr lang="zh-CN" altLang="en-US" sz="1400" dirty="0">
            <a:solidFill>
              <a:srgbClr val="FF0000"/>
            </a:solidFill>
          </a:endParaRPr>
        </a:p>
      </dgm:t>
    </dgm:pt>
    <dgm:pt modelId="{F8C6F33D-2C22-4D8A-8FC1-CA39FB7E30EE}" type="sibTrans" cxnId="{251F790D-5274-4D69-82EC-7C7189393CD4}">
      <dgm:prSet/>
      <dgm:spPr/>
      <dgm:t>
        <a:bodyPr/>
        <a:lstStyle/>
        <a:p>
          <a:endParaRPr lang="zh-CN" altLang="en-US"/>
        </a:p>
      </dgm:t>
    </dgm:pt>
    <dgm:pt modelId="{F9E34B66-DF67-4179-AD5C-2B0D57A8811D}" type="parTrans" cxnId="{251F790D-5274-4D69-82EC-7C7189393CD4}">
      <dgm:prSet/>
      <dgm:spPr/>
      <dgm:t>
        <a:bodyPr/>
        <a:lstStyle/>
        <a:p>
          <a:endParaRPr lang="zh-CN" altLang="en-US"/>
        </a:p>
      </dgm:t>
    </dgm:pt>
    <dgm:pt modelId="{B3C50476-5B0E-4FC8-9295-63A1070F45E3}" type="pres">
      <dgm:prSet presAssocID="{EDAAE05F-AB85-4313-86DA-DD1B1C61DFEE}" presName="diagram" presStyleCnt="0">
        <dgm:presLayoutVars>
          <dgm:chPref val="1"/>
          <dgm:dir/>
          <dgm:animOne val="branch"/>
          <dgm:animLvl val="lvl"/>
          <dgm:resizeHandles/>
        </dgm:presLayoutVars>
      </dgm:prSet>
      <dgm:spPr/>
    </dgm:pt>
    <dgm:pt modelId="{B3A08180-A13B-4D31-9E91-066D1762F167}" type="pres">
      <dgm:prSet presAssocID="{2D99B7F4-5E32-41C5-9A7F-F3B914BF229B}" presName="root" presStyleCnt="0"/>
      <dgm:spPr/>
    </dgm:pt>
    <dgm:pt modelId="{F276B3D0-9DC5-43AB-97B7-FF168B58ECD9}" type="pres">
      <dgm:prSet presAssocID="{2D99B7F4-5E32-41C5-9A7F-F3B914BF229B}" presName="rootComposite" presStyleCnt="0"/>
      <dgm:spPr/>
    </dgm:pt>
    <dgm:pt modelId="{948BDEB8-AB9C-45D6-8A3B-9AF50F90F36F}" type="pres">
      <dgm:prSet presAssocID="{2D99B7F4-5E32-41C5-9A7F-F3B914BF229B}" presName="rootText" presStyleLbl="node1" presStyleIdx="0" presStyleCnt="4"/>
      <dgm:spPr/>
      <dgm:t>
        <a:bodyPr/>
        <a:lstStyle/>
        <a:p>
          <a:endParaRPr lang="zh-CN" altLang="en-US"/>
        </a:p>
      </dgm:t>
    </dgm:pt>
    <dgm:pt modelId="{D03998C2-918E-40FF-9216-F164BDA05C74}" type="pres">
      <dgm:prSet presAssocID="{2D99B7F4-5E32-41C5-9A7F-F3B914BF229B}" presName="rootConnector" presStyleLbl="node1" presStyleIdx="0" presStyleCnt="4"/>
      <dgm:spPr/>
      <dgm:t>
        <a:bodyPr/>
        <a:lstStyle/>
        <a:p>
          <a:endParaRPr lang="zh-CN" altLang="en-US"/>
        </a:p>
      </dgm:t>
    </dgm:pt>
    <dgm:pt modelId="{BE7A5912-5E90-4ED9-8DA8-0122C86F9DBC}" type="pres">
      <dgm:prSet presAssocID="{2D99B7F4-5E32-41C5-9A7F-F3B914BF229B}" presName="childShape" presStyleCnt="0"/>
      <dgm:spPr/>
    </dgm:pt>
    <dgm:pt modelId="{BEAA89D7-0BA5-4D9C-BEFA-7100F5327517}" type="pres">
      <dgm:prSet presAssocID="{F9E34B66-DF67-4179-AD5C-2B0D57A8811D}" presName="Name13" presStyleLbl="parChTrans1D2" presStyleIdx="0" presStyleCnt="24"/>
      <dgm:spPr/>
      <dgm:t>
        <a:bodyPr/>
        <a:lstStyle/>
        <a:p>
          <a:endParaRPr lang="zh-CN" altLang="en-US"/>
        </a:p>
      </dgm:t>
    </dgm:pt>
    <dgm:pt modelId="{8A231088-9302-4760-8CB9-F45CAF635BF0}" type="pres">
      <dgm:prSet presAssocID="{7509BE46-F94A-49C6-8E43-019CAE03D36E}" presName="childText" presStyleLbl="bgAcc1" presStyleIdx="0" presStyleCnt="24">
        <dgm:presLayoutVars>
          <dgm:bulletEnabled val="1"/>
        </dgm:presLayoutVars>
      </dgm:prSet>
      <dgm:spPr/>
      <dgm:t>
        <a:bodyPr/>
        <a:lstStyle/>
        <a:p>
          <a:endParaRPr lang="zh-CN" altLang="en-US"/>
        </a:p>
      </dgm:t>
    </dgm:pt>
    <dgm:pt modelId="{C9B11470-3190-443F-9498-F370A2FFD2A0}" type="pres">
      <dgm:prSet presAssocID="{DF851C0C-EB4C-49A2-9965-60E8D7A40C03}" presName="Name13" presStyleLbl="parChTrans1D2" presStyleIdx="1" presStyleCnt="24"/>
      <dgm:spPr/>
      <dgm:t>
        <a:bodyPr/>
        <a:lstStyle/>
        <a:p>
          <a:endParaRPr lang="zh-CN" altLang="en-US"/>
        </a:p>
      </dgm:t>
    </dgm:pt>
    <dgm:pt modelId="{ACBA7EB1-1137-40EA-B1F1-4CA66BAA3DCB}" type="pres">
      <dgm:prSet presAssocID="{DC302EC6-CE01-41E2-A0E9-1B32ADCA966D}" presName="childText" presStyleLbl="bgAcc1" presStyleIdx="1" presStyleCnt="24">
        <dgm:presLayoutVars>
          <dgm:bulletEnabled val="1"/>
        </dgm:presLayoutVars>
      </dgm:prSet>
      <dgm:spPr/>
      <dgm:t>
        <a:bodyPr/>
        <a:lstStyle/>
        <a:p>
          <a:endParaRPr lang="zh-CN" altLang="en-US"/>
        </a:p>
      </dgm:t>
    </dgm:pt>
    <dgm:pt modelId="{6957AC4E-C84B-4500-8BBE-7C14F11D47C4}" type="pres">
      <dgm:prSet presAssocID="{04718699-937B-4D82-9664-0B412BFCDD2D}" presName="Name13" presStyleLbl="parChTrans1D2" presStyleIdx="2" presStyleCnt="24"/>
      <dgm:spPr/>
      <dgm:t>
        <a:bodyPr/>
        <a:lstStyle/>
        <a:p>
          <a:endParaRPr lang="zh-CN" altLang="en-US"/>
        </a:p>
      </dgm:t>
    </dgm:pt>
    <dgm:pt modelId="{132E6054-74F2-4DA4-873D-5836BCEAC349}" type="pres">
      <dgm:prSet presAssocID="{9A9A95E9-0E34-482D-97CE-9D2B94031AE4}" presName="childText" presStyleLbl="bgAcc1" presStyleIdx="2" presStyleCnt="24">
        <dgm:presLayoutVars>
          <dgm:bulletEnabled val="1"/>
        </dgm:presLayoutVars>
      </dgm:prSet>
      <dgm:spPr/>
      <dgm:t>
        <a:bodyPr/>
        <a:lstStyle/>
        <a:p>
          <a:endParaRPr lang="zh-CN" altLang="en-US"/>
        </a:p>
      </dgm:t>
    </dgm:pt>
    <dgm:pt modelId="{91DE07C6-CD2F-418C-8D01-168C81E93606}" type="pres">
      <dgm:prSet presAssocID="{F1B74221-CD24-4968-A0B4-D19249124AC3}" presName="Name13" presStyleLbl="parChTrans1D2" presStyleIdx="3" presStyleCnt="24"/>
      <dgm:spPr/>
      <dgm:t>
        <a:bodyPr/>
        <a:lstStyle/>
        <a:p>
          <a:endParaRPr lang="zh-CN" altLang="en-US"/>
        </a:p>
      </dgm:t>
    </dgm:pt>
    <dgm:pt modelId="{6FC65C52-8194-481D-890A-4EC99816035E}" type="pres">
      <dgm:prSet presAssocID="{38A8A4CD-45C8-474C-9A7D-CF4E10144E9D}" presName="childText" presStyleLbl="bgAcc1" presStyleIdx="3" presStyleCnt="24">
        <dgm:presLayoutVars>
          <dgm:bulletEnabled val="1"/>
        </dgm:presLayoutVars>
      </dgm:prSet>
      <dgm:spPr/>
      <dgm:t>
        <a:bodyPr/>
        <a:lstStyle/>
        <a:p>
          <a:endParaRPr lang="zh-CN" altLang="en-US"/>
        </a:p>
      </dgm:t>
    </dgm:pt>
    <dgm:pt modelId="{9E866B5D-9EA2-4B1F-B13B-58A4F7A0EE34}" type="pres">
      <dgm:prSet presAssocID="{E8043691-62E3-405F-9832-7C926DBD211C}" presName="Name13" presStyleLbl="parChTrans1D2" presStyleIdx="4" presStyleCnt="24"/>
      <dgm:spPr/>
      <dgm:t>
        <a:bodyPr/>
        <a:lstStyle/>
        <a:p>
          <a:endParaRPr lang="zh-CN" altLang="en-US"/>
        </a:p>
      </dgm:t>
    </dgm:pt>
    <dgm:pt modelId="{0C99E05E-9A73-4EBF-93EC-AB242BE099B4}" type="pres">
      <dgm:prSet presAssocID="{A6D37C62-5C8C-4FFF-9364-CCFA2DC76210}" presName="childText" presStyleLbl="bgAcc1" presStyleIdx="4" presStyleCnt="24">
        <dgm:presLayoutVars>
          <dgm:bulletEnabled val="1"/>
        </dgm:presLayoutVars>
      </dgm:prSet>
      <dgm:spPr/>
      <dgm:t>
        <a:bodyPr/>
        <a:lstStyle/>
        <a:p>
          <a:endParaRPr lang="zh-CN" altLang="en-US"/>
        </a:p>
      </dgm:t>
    </dgm:pt>
    <dgm:pt modelId="{C0BE93E9-ECA9-465F-AC2A-78B4694FAC0D}" type="pres">
      <dgm:prSet presAssocID="{D7F07C4A-AC27-402A-A45E-925D7CFFB9A2}" presName="Name13" presStyleLbl="parChTrans1D2" presStyleIdx="5" presStyleCnt="24"/>
      <dgm:spPr/>
      <dgm:t>
        <a:bodyPr/>
        <a:lstStyle/>
        <a:p>
          <a:endParaRPr lang="zh-CN" altLang="en-US"/>
        </a:p>
      </dgm:t>
    </dgm:pt>
    <dgm:pt modelId="{47AA7D4B-939C-4C3D-96E8-D7B7C302200C}" type="pres">
      <dgm:prSet presAssocID="{B4C9F0FC-9F7E-4068-9990-D3542EB41B76}" presName="childText" presStyleLbl="bgAcc1" presStyleIdx="5" presStyleCnt="24">
        <dgm:presLayoutVars>
          <dgm:bulletEnabled val="1"/>
        </dgm:presLayoutVars>
      </dgm:prSet>
      <dgm:spPr/>
      <dgm:t>
        <a:bodyPr/>
        <a:lstStyle/>
        <a:p>
          <a:endParaRPr lang="zh-CN" altLang="en-US"/>
        </a:p>
      </dgm:t>
    </dgm:pt>
    <dgm:pt modelId="{C6848348-1054-4748-B1EF-8FF60AED62EB}" type="pres">
      <dgm:prSet presAssocID="{AF2FD801-E1CB-4559-9DD6-47802F40923E}" presName="root" presStyleCnt="0"/>
      <dgm:spPr/>
    </dgm:pt>
    <dgm:pt modelId="{376875FD-7929-4054-BECB-6B6B5CED616F}" type="pres">
      <dgm:prSet presAssocID="{AF2FD801-E1CB-4559-9DD6-47802F40923E}" presName="rootComposite" presStyleCnt="0"/>
      <dgm:spPr/>
    </dgm:pt>
    <dgm:pt modelId="{01770969-ECC5-4EC0-A196-A9B0CCEDDCF6}" type="pres">
      <dgm:prSet presAssocID="{AF2FD801-E1CB-4559-9DD6-47802F40923E}" presName="rootText" presStyleLbl="node1" presStyleIdx="1" presStyleCnt="4"/>
      <dgm:spPr/>
      <dgm:t>
        <a:bodyPr/>
        <a:lstStyle/>
        <a:p>
          <a:endParaRPr lang="zh-CN" altLang="en-US"/>
        </a:p>
      </dgm:t>
    </dgm:pt>
    <dgm:pt modelId="{39540C08-12BF-4313-95AC-5B9EF445556C}" type="pres">
      <dgm:prSet presAssocID="{AF2FD801-E1CB-4559-9DD6-47802F40923E}" presName="rootConnector" presStyleLbl="node1" presStyleIdx="1" presStyleCnt="4"/>
      <dgm:spPr/>
      <dgm:t>
        <a:bodyPr/>
        <a:lstStyle/>
        <a:p>
          <a:endParaRPr lang="zh-CN" altLang="en-US"/>
        </a:p>
      </dgm:t>
    </dgm:pt>
    <dgm:pt modelId="{698E538B-91BB-4EE1-9AC6-3F51C6966248}" type="pres">
      <dgm:prSet presAssocID="{AF2FD801-E1CB-4559-9DD6-47802F40923E}" presName="childShape" presStyleCnt="0"/>
      <dgm:spPr/>
    </dgm:pt>
    <dgm:pt modelId="{19DE22C8-4A68-464A-A0A0-8E69DDE49BAC}" type="pres">
      <dgm:prSet presAssocID="{F6A7A3F7-E647-4A73-A11A-AE1D1795C332}" presName="Name13" presStyleLbl="parChTrans1D2" presStyleIdx="6" presStyleCnt="24"/>
      <dgm:spPr/>
      <dgm:t>
        <a:bodyPr/>
        <a:lstStyle/>
        <a:p>
          <a:endParaRPr lang="zh-CN" altLang="en-US"/>
        </a:p>
      </dgm:t>
    </dgm:pt>
    <dgm:pt modelId="{1E939825-3AE2-4640-AE0D-904F74D3890D}" type="pres">
      <dgm:prSet presAssocID="{9A2DFA2E-14CD-4646-B533-534069585212}" presName="childText" presStyleLbl="bgAcc1" presStyleIdx="6" presStyleCnt="24">
        <dgm:presLayoutVars>
          <dgm:bulletEnabled val="1"/>
        </dgm:presLayoutVars>
      </dgm:prSet>
      <dgm:spPr/>
      <dgm:t>
        <a:bodyPr/>
        <a:lstStyle/>
        <a:p>
          <a:endParaRPr lang="zh-CN" altLang="en-US"/>
        </a:p>
      </dgm:t>
    </dgm:pt>
    <dgm:pt modelId="{104BE970-2FA6-4266-8D41-737C2C4BC2A8}" type="pres">
      <dgm:prSet presAssocID="{B14A9FD5-9C74-47FF-951C-45385BB56E48}" presName="Name13" presStyleLbl="parChTrans1D2" presStyleIdx="7" presStyleCnt="24"/>
      <dgm:spPr/>
      <dgm:t>
        <a:bodyPr/>
        <a:lstStyle/>
        <a:p>
          <a:endParaRPr lang="zh-CN" altLang="en-US"/>
        </a:p>
      </dgm:t>
    </dgm:pt>
    <dgm:pt modelId="{F2E75FC0-0C88-4CE8-8513-8F7BAC4543FE}" type="pres">
      <dgm:prSet presAssocID="{A327DB09-2ED3-46B1-AFC6-4FD89E17E176}" presName="childText" presStyleLbl="bgAcc1" presStyleIdx="7" presStyleCnt="24">
        <dgm:presLayoutVars>
          <dgm:bulletEnabled val="1"/>
        </dgm:presLayoutVars>
      </dgm:prSet>
      <dgm:spPr/>
      <dgm:t>
        <a:bodyPr/>
        <a:lstStyle/>
        <a:p>
          <a:endParaRPr lang="zh-CN" altLang="en-US"/>
        </a:p>
      </dgm:t>
    </dgm:pt>
    <dgm:pt modelId="{B5741FB6-24A0-4CB5-B06E-C1E6AD057E6D}" type="pres">
      <dgm:prSet presAssocID="{81DEEDE1-2DCD-426D-BF5F-FA7007248D40}" presName="Name13" presStyleLbl="parChTrans1D2" presStyleIdx="8" presStyleCnt="24"/>
      <dgm:spPr/>
      <dgm:t>
        <a:bodyPr/>
        <a:lstStyle/>
        <a:p>
          <a:endParaRPr lang="zh-CN" altLang="en-US"/>
        </a:p>
      </dgm:t>
    </dgm:pt>
    <dgm:pt modelId="{45273C15-9C3E-43CF-B0CF-BDDE92A9C17A}" type="pres">
      <dgm:prSet presAssocID="{4258806D-1467-499D-8CC4-8C4ED2A0FAFA}" presName="childText" presStyleLbl="bgAcc1" presStyleIdx="8" presStyleCnt="24">
        <dgm:presLayoutVars>
          <dgm:bulletEnabled val="1"/>
        </dgm:presLayoutVars>
      </dgm:prSet>
      <dgm:spPr/>
      <dgm:t>
        <a:bodyPr/>
        <a:lstStyle/>
        <a:p>
          <a:endParaRPr lang="zh-CN" altLang="en-US"/>
        </a:p>
      </dgm:t>
    </dgm:pt>
    <dgm:pt modelId="{E9AC0EA9-2BBF-4317-9D67-735075E28B4E}" type="pres">
      <dgm:prSet presAssocID="{7E64E7E3-E2FF-478D-95EB-613761A3BBDA}" presName="Name13" presStyleLbl="parChTrans1D2" presStyleIdx="9" presStyleCnt="24"/>
      <dgm:spPr/>
      <dgm:t>
        <a:bodyPr/>
        <a:lstStyle/>
        <a:p>
          <a:endParaRPr lang="zh-CN" altLang="en-US"/>
        </a:p>
      </dgm:t>
    </dgm:pt>
    <dgm:pt modelId="{9F141358-2660-42AC-9BB1-9790654AEA1F}" type="pres">
      <dgm:prSet presAssocID="{1253A53C-9809-4A46-BA14-543F44B2F5A5}" presName="childText" presStyleLbl="bgAcc1" presStyleIdx="9" presStyleCnt="24">
        <dgm:presLayoutVars>
          <dgm:bulletEnabled val="1"/>
        </dgm:presLayoutVars>
      </dgm:prSet>
      <dgm:spPr/>
      <dgm:t>
        <a:bodyPr/>
        <a:lstStyle/>
        <a:p>
          <a:endParaRPr lang="zh-CN" altLang="en-US"/>
        </a:p>
      </dgm:t>
    </dgm:pt>
    <dgm:pt modelId="{CFF5EAD0-A235-4F3F-B142-93336D4819D9}" type="pres">
      <dgm:prSet presAssocID="{2865E419-7B38-4A5F-A376-B27AC8776029}" presName="Name13" presStyleLbl="parChTrans1D2" presStyleIdx="10" presStyleCnt="24"/>
      <dgm:spPr/>
      <dgm:t>
        <a:bodyPr/>
        <a:lstStyle/>
        <a:p>
          <a:endParaRPr lang="zh-CN" altLang="en-US"/>
        </a:p>
      </dgm:t>
    </dgm:pt>
    <dgm:pt modelId="{3E8D0573-4262-4726-B034-FC8E1D2AF16A}" type="pres">
      <dgm:prSet presAssocID="{D21BA9E1-9C97-4077-8A83-AD1F15E57C74}" presName="childText" presStyleLbl="bgAcc1" presStyleIdx="10" presStyleCnt="24">
        <dgm:presLayoutVars>
          <dgm:bulletEnabled val="1"/>
        </dgm:presLayoutVars>
      </dgm:prSet>
      <dgm:spPr/>
      <dgm:t>
        <a:bodyPr/>
        <a:lstStyle/>
        <a:p>
          <a:endParaRPr lang="zh-CN" altLang="en-US"/>
        </a:p>
      </dgm:t>
    </dgm:pt>
    <dgm:pt modelId="{360975C4-8BD3-4525-ACE6-65DC973A4ABB}" type="pres">
      <dgm:prSet presAssocID="{9CD96CB0-97B9-4965-88D6-FCD7EBBC76F3}" presName="Name13" presStyleLbl="parChTrans1D2" presStyleIdx="11" presStyleCnt="24"/>
      <dgm:spPr/>
      <dgm:t>
        <a:bodyPr/>
        <a:lstStyle/>
        <a:p>
          <a:endParaRPr lang="zh-CN" altLang="en-US"/>
        </a:p>
      </dgm:t>
    </dgm:pt>
    <dgm:pt modelId="{0E31F694-7840-4821-A299-86BDF00D30AE}" type="pres">
      <dgm:prSet presAssocID="{B2E2F256-96B3-4C8B-93F3-1ED1EADBE03D}" presName="childText" presStyleLbl="bgAcc1" presStyleIdx="11" presStyleCnt="24">
        <dgm:presLayoutVars>
          <dgm:bulletEnabled val="1"/>
        </dgm:presLayoutVars>
      </dgm:prSet>
      <dgm:spPr/>
      <dgm:t>
        <a:bodyPr/>
        <a:lstStyle/>
        <a:p>
          <a:endParaRPr lang="zh-CN" altLang="en-US"/>
        </a:p>
      </dgm:t>
    </dgm:pt>
    <dgm:pt modelId="{CC121C1B-A22E-4DBA-871F-5FE77685DD27}" type="pres">
      <dgm:prSet presAssocID="{61CD9F7B-AD61-4AF0-854C-FFEE6673A682}" presName="root" presStyleCnt="0"/>
      <dgm:spPr/>
    </dgm:pt>
    <dgm:pt modelId="{B0F760C7-92AF-42A7-8558-79D159211D6A}" type="pres">
      <dgm:prSet presAssocID="{61CD9F7B-AD61-4AF0-854C-FFEE6673A682}" presName="rootComposite" presStyleCnt="0"/>
      <dgm:spPr/>
    </dgm:pt>
    <dgm:pt modelId="{544E602B-88BD-4124-B947-8D88507A287F}" type="pres">
      <dgm:prSet presAssocID="{61CD9F7B-AD61-4AF0-854C-FFEE6673A682}" presName="rootText" presStyleLbl="node1" presStyleIdx="2" presStyleCnt="4"/>
      <dgm:spPr/>
      <dgm:t>
        <a:bodyPr/>
        <a:lstStyle/>
        <a:p>
          <a:endParaRPr lang="zh-CN" altLang="en-US"/>
        </a:p>
      </dgm:t>
    </dgm:pt>
    <dgm:pt modelId="{BFC51901-DC19-4B9C-9F7C-F49806FE18E1}" type="pres">
      <dgm:prSet presAssocID="{61CD9F7B-AD61-4AF0-854C-FFEE6673A682}" presName="rootConnector" presStyleLbl="node1" presStyleIdx="2" presStyleCnt="4"/>
      <dgm:spPr/>
      <dgm:t>
        <a:bodyPr/>
        <a:lstStyle/>
        <a:p>
          <a:endParaRPr lang="zh-CN" altLang="en-US"/>
        </a:p>
      </dgm:t>
    </dgm:pt>
    <dgm:pt modelId="{FE1F0AE1-6655-47C2-97D8-C2A08B38C3DC}" type="pres">
      <dgm:prSet presAssocID="{61CD9F7B-AD61-4AF0-854C-FFEE6673A682}" presName="childShape" presStyleCnt="0"/>
      <dgm:spPr/>
    </dgm:pt>
    <dgm:pt modelId="{2B48840D-BC20-4920-95EA-6E0E007825B6}" type="pres">
      <dgm:prSet presAssocID="{7DF7C847-8B7E-49FB-9B1F-6F038D0BE451}" presName="Name13" presStyleLbl="parChTrans1D2" presStyleIdx="12" presStyleCnt="24"/>
      <dgm:spPr/>
      <dgm:t>
        <a:bodyPr/>
        <a:lstStyle/>
        <a:p>
          <a:endParaRPr lang="zh-CN" altLang="en-US"/>
        </a:p>
      </dgm:t>
    </dgm:pt>
    <dgm:pt modelId="{52D01274-7376-4423-96B6-5ABC92A6BEBB}" type="pres">
      <dgm:prSet presAssocID="{BD2003B6-BEE3-4769-94A9-F0D8702F0749}" presName="childText" presStyleLbl="bgAcc1" presStyleIdx="12" presStyleCnt="24" custLinFactNeighborX="9060" custLinFactNeighborY="-9176">
        <dgm:presLayoutVars>
          <dgm:bulletEnabled val="1"/>
        </dgm:presLayoutVars>
      </dgm:prSet>
      <dgm:spPr/>
      <dgm:t>
        <a:bodyPr/>
        <a:lstStyle/>
        <a:p>
          <a:endParaRPr lang="zh-CN" altLang="en-US"/>
        </a:p>
      </dgm:t>
    </dgm:pt>
    <dgm:pt modelId="{2D5437A4-C57E-4B23-B7FA-2689DA60950B}" type="pres">
      <dgm:prSet presAssocID="{F8813C9A-B7E7-4D07-B6E7-989CEA99DCEB}" presName="Name13" presStyleLbl="parChTrans1D2" presStyleIdx="13" presStyleCnt="24"/>
      <dgm:spPr/>
      <dgm:t>
        <a:bodyPr/>
        <a:lstStyle/>
        <a:p>
          <a:endParaRPr lang="zh-CN" altLang="en-US"/>
        </a:p>
      </dgm:t>
    </dgm:pt>
    <dgm:pt modelId="{4A79DD53-0DDC-4530-BDFC-B891F7171CC9}" type="pres">
      <dgm:prSet presAssocID="{D3F24739-ADDF-43F5-8236-082DD31AE7C1}" presName="childText" presStyleLbl="bgAcc1" presStyleIdx="13" presStyleCnt="24">
        <dgm:presLayoutVars>
          <dgm:bulletEnabled val="1"/>
        </dgm:presLayoutVars>
      </dgm:prSet>
      <dgm:spPr/>
      <dgm:t>
        <a:bodyPr/>
        <a:lstStyle/>
        <a:p>
          <a:endParaRPr lang="zh-CN" altLang="en-US"/>
        </a:p>
      </dgm:t>
    </dgm:pt>
    <dgm:pt modelId="{25552B68-5402-4D94-B30E-CCEB5CF12D3E}" type="pres">
      <dgm:prSet presAssocID="{1AB5AB83-2943-432B-8CE2-7708A728B69D}" presName="Name13" presStyleLbl="parChTrans1D2" presStyleIdx="14" presStyleCnt="24"/>
      <dgm:spPr/>
      <dgm:t>
        <a:bodyPr/>
        <a:lstStyle/>
        <a:p>
          <a:endParaRPr lang="zh-CN" altLang="en-US"/>
        </a:p>
      </dgm:t>
    </dgm:pt>
    <dgm:pt modelId="{C0AEB5CD-7029-4975-BA1A-E352BA30FC24}" type="pres">
      <dgm:prSet presAssocID="{064394BF-AF99-41F5-B3D3-3BEE0BC8CF4F}" presName="childText" presStyleLbl="bgAcc1" presStyleIdx="14" presStyleCnt="24">
        <dgm:presLayoutVars>
          <dgm:bulletEnabled val="1"/>
        </dgm:presLayoutVars>
      </dgm:prSet>
      <dgm:spPr/>
      <dgm:t>
        <a:bodyPr/>
        <a:lstStyle/>
        <a:p>
          <a:endParaRPr lang="zh-CN" altLang="en-US"/>
        </a:p>
      </dgm:t>
    </dgm:pt>
    <dgm:pt modelId="{75462408-2729-4AED-9A9E-A843AE120EF0}" type="pres">
      <dgm:prSet presAssocID="{2C8E273E-AC5E-42EF-B5DB-5517928D97C5}" presName="Name13" presStyleLbl="parChTrans1D2" presStyleIdx="15" presStyleCnt="24"/>
      <dgm:spPr/>
      <dgm:t>
        <a:bodyPr/>
        <a:lstStyle/>
        <a:p>
          <a:endParaRPr lang="zh-CN" altLang="en-US"/>
        </a:p>
      </dgm:t>
    </dgm:pt>
    <dgm:pt modelId="{6640285A-B6BD-4184-825B-D3D0437F5321}" type="pres">
      <dgm:prSet presAssocID="{FC5B5657-8287-451D-BDD7-33B91CFA8A65}" presName="childText" presStyleLbl="bgAcc1" presStyleIdx="15" presStyleCnt="24">
        <dgm:presLayoutVars>
          <dgm:bulletEnabled val="1"/>
        </dgm:presLayoutVars>
      </dgm:prSet>
      <dgm:spPr/>
      <dgm:t>
        <a:bodyPr/>
        <a:lstStyle/>
        <a:p>
          <a:endParaRPr lang="zh-CN" altLang="en-US"/>
        </a:p>
      </dgm:t>
    </dgm:pt>
    <dgm:pt modelId="{A959C1CB-A0C0-4156-BBC5-03F60C2967D1}" type="pres">
      <dgm:prSet presAssocID="{128B6AB7-129A-4921-929D-E5612EBBBE4E}" presName="Name13" presStyleLbl="parChTrans1D2" presStyleIdx="16" presStyleCnt="24"/>
      <dgm:spPr/>
      <dgm:t>
        <a:bodyPr/>
        <a:lstStyle/>
        <a:p>
          <a:endParaRPr lang="zh-CN" altLang="en-US"/>
        </a:p>
      </dgm:t>
    </dgm:pt>
    <dgm:pt modelId="{1FF88872-1E9C-422D-A21E-93320732B549}" type="pres">
      <dgm:prSet presAssocID="{35B9A824-A5A3-4B0F-BB46-B976FB3A5776}" presName="childText" presStyleLbl="bgAcc1" presStyleIdx="16" presStyleCnt="24">
        <dgm:presLayoutVars>
          <dgm:bulletEnabled val="1"/>
        </dgm:presLayoutVars>
      </dgm:prSet>
      <dgm:spPr/>
      <dgm:t>
        <a:bodyPr/>
        <a:lstStyle/>
        <a:p>
          <a:endParaRPr lang="zh-CN" altLang="en-US"/>
        </a:p>
      </dgm:t>
    </dgm:pt>
    <dgm:pt modelId="{92CE27BD-0368-4F55-9966-214827D6CBE3}" type="pres">
      <dgm:prSet presAssocID="{9945F394-B80B-46BC-8FFE-C241F6DFD476}" presName="Name13" presStyleLbl="parChTrans1D2" presStyleIdx="17" presStyleCnt="24"/>
      <dgm:spPr/>
      <dgm:t>
        <a:bodyPr/>
        <a:lstStyle/>
        <a:p>
          <a:endParaRPr lang="zh-CN" altLang="en-US"/>
        </a:p>
      </dgm:t>
    </dgm:pt>
    <dgm:pt modelId="{F483C0CD-B6EF-4C64-9035-39EA30C3F239}" type="pres">
      <dgm:prSet presAssocID="{637FAC10-DB28-4C1E-BA53-4E1C15E1F161}" presName="childText" presStyleLbl="bgAcc1" presStyleIdx="17" presStyleCnt="24">
        <dgm:presLayoutVars>
          <dgm:bulletEnabled val="1"/>
        </dgm:presLayoutVars>
      </dgm:prSet>
      <dgm:spPr/>
      <dgm:t>
        <a:bodyPr/>
        <a:lstStyle/>
        <a:p>
          <a:endParaRPr lang="zh-CN" altLang="en-US"/>
        </a:p>
      </dgm:t>
    </dgm:pt>
    <dgm:pt modelId="{346AD767-CC2C-4772-83AC-B92CEA43AB09}" type="pres">
      <dgm:prSet presAssocID="{2568208C-0ACC-4729-A8BE-99FFA615FC7D}" presName="root" presStyleCnt="0"/>
      <dgm:spPr/>
    </dgm:pt>
    <dgm:pt modelId="{4F3A71C0-A081-400B-961A-B1CAB0C64C25}" type="pres">
      <dgm:prSet presAssocID="{2568208C-0ACC-4729-A8BE-99FFA615FC7D}" presName="rootComposite" presStyleCnt="0"/>
      <dgm:spPr/>
    </dgm:pt>
    <dgm:pt modelId="{E066EE04-3E7A-4521-B95A-6B231CD4644A}" type="pres">
      <dgm:prSet presAssocID="{2568208C-0ACC-4729-A8BE-99FFA615FC7D}" presName="rootText" presStyleLbl="node1" presStyleIdx="3" presStyleCnt="4"/>
      <dgm:spPr/>
      <dgm:t>
        <a:bodyPr/>
        <a:lstStyle/>
        <a:p>
          <a:endParaRPr lang="zh-CN" altLang="en-US"/>
        </a:p>
      </dgm:t>
    </dgm:pt>
    <dgm:pt modelId="{51F92168-4337-4AB2-95C6-7C06D8711D0E}" type="pres">
      <dgm:prSet presAssocID="{2568208C-0ACC-4729-A8BE-99FFA615FC7D}" presName="rootConnector" presStyleLbl="node1" presStyleIdx="3" presStyleCnt="4"/>
      <dgm:spPr/>
      <dgm:t>
        <a:bodyPr/>
        <a:lstStyle/>
        <a:p>
          <a:endParaRPr lang="zh-CN" altLang="en-US"/>
        </a:p>
      </dgm:t>
    </dgm:pt>
    <dgm:pt modelId="{26CADF2F-5CDE-4125-B73B-B8C164EBB0C9}" type="pres">
      <dgm:prSet presAssocID="{2568208C-0ACC-4729-A8BE-99FFA615FC7D}" presName="childShape" presStyleCnt="0"/>
      <dgm:spPr/>
    </dgm:pt>
    <dgm:pt modelId="{4D26471C-A362-4836-8C99-513249E56F1A}" type="pres">
      <dgm:prSet presAssocID="{4D45C640-F51B-4AC4-9726-BBBD1A219EC0}" presName="Name13" presStyleLbl="parChTrans1D2" presStyleIdx="18" presStyleCnt="24"/>
      <dgm:spPr/>
      <dgm:t>
        <a:bodyPr/>
        <a:lstStyle/>
        <a:p>
          <a:endParaRPr lang="zh-CN" altLang="en-US"/>
        </a:p>
      </dgm:t>
    </dgm:pt>
    <dgm:pt modelId="{1D455391-B139-4FFD-802A-B7E523604EB3}" type="pres">
      <dgm:prSet presAssocID="{5363AC56-3AC1-4405-A0A6-879C6298E348}" presName="childText" presStyleLbl="bgAcc1" presStyleIdx="18" presStyleCnt="24">
        <dgm:presLayoutVars>
          <dgm:bulletEnabled val="1"/>
        </dgm:presLayoutVars>
      </dgm:prSet>
      <dgm:spPr/>
      <dgm:t>
        <a:bodyPr/>
        <a:lstStyle/>
        <a:p>
          <a:endParaRPr lang="zh-CN" altLang="en-US"/>
        </a:p>
      </dgm:t>
    </dgm:pt>
    <dgm:pt modelId="{E91EC764-1F3B-4029-980D-69E8FEB85474}" type="pres">
      <dgm:prSet presAssocID="{4D00EBA6-94C4-4276-8970-7DAB0AE57498}" presName="Name13" presStyleLbl="parChTrans1D2" presStyleIdx="19" presStyleCnt="24"/>
      <dgm:spPr/>
      <dgm:t>
        <a:bodyPr/>
        <a:lstStyle/>
        <a:p>
          <a:endParaRPr lang="zh-CN" altLang="en-US"/>
        </a:p>
      </dgm:t>
    </dgm:pt>
    <dgm:pt modelId="{50D811F9-B34C-4ADE-BFDD-F674882EDEAA}" type="pres">
      <dgm:prSet presAssocID="{CA9A7799-57F0-41A3-AA82-D460D0A805BC}" presName="childText" presStyleLbl="bgAcc1" presStyleIdx="19" presStyleCnt="24">
        <dgm:presLayoutVars>
          <dgm:bulletEnabled val="1"/>
        </dgm:presLayoutVars>
      </dgm:prSet>
      <dgm:spPr/>
      <dgm:t>
        <a:bodyPr/>
        <a:lstStyle/>
        <a:p>
          <a:endParaRPr lang="zh-CN" altLang="en-US"/>
        </a:p>
      </dgm:t>
    </dgm:pt>
    <dgm:pt modelId="{53B3A78C-90BC-4707-9842-E12E08FAF595}" type="pres">
      <dgm:prSet presAssocID="{AFA265EF-E76A-4DF0-89FD-65530DB9C84E}" presName="Name13" presStyleLbl="parChTrans1D2" presStyleIdx="20" presStyleCnt="24"/>
      <dgm:spPr/>
      <dgm:t>
        <a:bodyPr/>
        <a:lstStyle/>
        <a:p>
          <a:endParaRPr lang="zh-CN" altLang="en-US"/>
        </a:p>
      </dgm:t>
    </dgm:pt>
    <dgm:pt modelId="{ACDE3A12-FA8B-4FFE-A70F-0ADC76730323}" type="pres">
      <dgm:prSet presAssocID="{E15C2AC0-A895-4B12-8DDF-54B672E75C3C}" presName="childText" presStyleLbl="bgAcc1" presStyleIdx="20" presStyleCnt="24">
        <dgm:presLayoutVars>
          <dgm:bulletEnabled val="1"/>
        </dgm:presLayoutVars>
      </dgm:prSet>
      <dgm:spPr/>
      <dgm:t>
        <a:bodyPr/>
        <a:lstStyle/>
        <a:p>
          <a:endParaRPr lang="zh-CN" altLang="en-US"/>
        </a:p>
      </dgm:t>
    </dgm:pt>
    <dgm:pt modelId="{A70C59D4-85B3-45AD-BC84-F0EE2AA3DFCE}" type="pres">
      <dgm:prSet presAssocID="{04A85710-B3F5-4ADA-9C3E-6ACD72FE6213}" presName="Name13" presStyleLbl="parChTrans1D2" presStyleIdx="21" presStyleCnt="24"/>
      <dgm:spPr/>
      <dgm:t>
        <a:bodyPr/>
        <a:lstStyle/>
        <a:p>
          <a:endParaRPr lang="zh-CN" altLang="en-US"/>
        </a:p>
      </dgm:t>
    </dgm:pt>
    <dgm:pt modelId="{A5285011-CC53-40AD-AF99-FCABE515048B}" type="pres">
      <dgm:prSet presAssocID="{D22CC873-31CC-4124-AF5F-A12BA1EF7E2A}" presName="childText" presStyleLbl="bgAcc1" presStyleIdx="21" presStyleCnt="24">
        <dgm:presLayoutVars>
          <dgm:bulletEnabled val="1"/>
        </dgm:presLayoutVars>
      </dgm:prSet>
      <dgm:spPr/>
      <dgm:t>
        <a:bodyPr/>
        <a:lstStyle/>
        <a:p>
          <a:endParaRPr lang="zh-CN" altLang="en-US"/>
        </a:p>
      </dgm:t>
    </dgm:pt>
    <dgm:pt modelId="{90A82649-9D46-44A7-9F08-C4EE347C77A4}" type="pres">
      <dgm:prSet presAssocID="{4E934067-431B-43A4-9DFC-0C37C5658B03}" presName="Name13" presStyleLbl="parChTrans1D2" presStyleIdx="22" presStyleCnt="24"/>
      <dgm:spPr/>
      <dgm:t>
        <a:bodyPr/>
        <a:lstStyle/>
        <a:p>
          <a:endParaRPr lang="zh-CN" altLang="en-US"/>
        </a:p>
      </dgm:t>
    </dgm:pt>
    <dgm:pt modelId="{F68A7455-8337-448F-89FA-A10F77B9699F}" type="pres">
      <dgm:prSet presAssocID="{9C44686F-3078-485B-AB7E-DB61359E44EF}" presName="childText" presStyleLbl="bgAcc1" presStyleIdx="22" presStyleCnt="24">
        <dgm:presLayoutVars>
          <dgm:bulletEnabled val="1"/>
        </dgm:presLayoutVars>
      </dgm:prSet>
      <dgm:spPr/>
      <dgm:t>
        <a:bodyPr/>
        <a:lstStyle/>
        <a:p>
          <a:endParaRPr lang="zh-CN" altLang="en-US"/>
        </a:p>
      </dgm:t>
    </dgm:pt>
    <dgm:pt modelId="{2432702F-C1F5-4077-8479-3D408E3BB490}" type="pres">
      <dgm:prSet presAssocID="{69BB4309-748D-4A03-8113-85E347C0212C}" presName="Name13" presStyleLbl="parChTrans1D2" presStyleIdx="23" presStyleCnt="24"/>
      <dgm:spPr/>
      <dgm:t>
        <a:bodyPr/>
        <a:lstStyle/>
        <a:p>
          <a:endParaRPr lang="zh-CN" altLang="en-US"/>
        </a:p>
      </dgm:t>
    </dgm:pt>
    <dgm:pt modelId="{23061D79-20AF-4882-9301-51B9E1C428EA}" type="pres">
      <dgm:prSet presAssocID="{C19B122C-7A4B-44F4-BB27-038FCE28C4C3}" presName="childText" presStyleLbl="bgAcc1" presStyleIdx="23" presStyleCnt="24">
        <dgm:presLayoutVars>
          <dgm:bulletEnabled val="1"/>
        </dgm:presLayoutVars>
      </dgm:prSet>
      <dgm:spPr/>
      <dgm:t>
        <a:bodyPr/>
        <a:lstStyle/>
        <a:p>
          <a:endParaRPr lang="zh-CN" altLang="en-US"/>
        </a:p>
      </dgm:t>
    </dgm:pt>
  </dgm:ptLst>
  <dgm:cxnLst>
    <dgm:cxn modelId="{F4D52EA1-6845-4E3A-8087-779202BA4E61}" type="presOf" srcId="{C19B122C-7A4B-44F4-BB27-038FCE28C4C3}" destId="{23061D79-20AF-4882-9301-51B9E1C428EA}" srcOrd="0" destOrd="0" presId="urn:microsoft.com/office/officeart/2005/8/layout/hierarchy3"/>
    <dgm:cxn modelId="{3194939B-F704-46EA-A1BE-948234E8E92D}" type="presOf" srcId="{2568208C-0ACC-4729-A8BE-99FFA615FC7D}" destId="{E066EE04-3E7A-4521-B95A-6B231CD4644A}" srcOrd="0" destOrd="0" presId="urn:microsoft.com/office/officeart/2005/8/layout/hierarchy3"/>
    <dgm:cxn modelId="{8E5402B5-7A70-4AA3-8FA6-0B0BAB7A59AA}" srcId="{AF2FD801-E1CB-4559-9DD6-47802F40923E}" destId="{1253A53C-9809-4A46-BA14-543F44B2F5A5}" srcOrd="3" destOrd="0" parTransId="{7E64E7E3-E2FF-478D-95EB-613761A3BBDA}" sibTransId="{DC4D766A-46E0-468E-B89A-22EA0AE77A8A}"/>
    <dgm:cxn modelId="{270220AD-4457-4BCD-B6DE-765C2B442110}" srcId="{2568208C-0ACC-4729-A8BE-99FFA615FC7D}" destId="{CA9A7799-57F0-41A3-AA82-D460D0A805BC}" srcOrd="1" destOrd="0" parTransId="{4D00EBA6-94C4-4276-8970-7DAB0AE57498}" sibTransId="{0B5876A3-7A4B-4B40-907C-0CB48253B420}"/>
    <dgm:cxn modelId="{D2715EF7-24D9-4285-921E-16B7FE9A1A42}" type="presOf" srcId="{9CD96CB0-97B9-4965-88D6-FCD7EBBC76F3}" destId="{360975C4-8BD3-4525-ACE6-65DC973A4ABB}" srcOrd="0" destOrd="0" presId="urn:microsoft.com/office/officeart/2005/8/layout/hierarchy3"/>
    <dgm:cxn modelId="{18A77B5C-7CC1-4329-800B-FFE5F73154EB}" srcId="{2568208C-0ACC-4729-A8BE-99FFA615FC7D}" destId="{D22CC873-31CC-4124-AF5F-A12BA1EF7E2A}" srcOrd="3" destOrd="0" parTransId="{04A85710-B3F5-4ADA-9C3E-6ACD72FE6213}" sibTransId="{C7D4C465-533D-440D-9F04-83A7CC5C77B2}"/>
    <dgm:cxn modelId="{5836D882-BD9B-45C4-89D0-B77EA64EAE2B}" type="presOf" srcId="{F9E34B66-DF67-4179-AD5C-2B0D57A8811D}" destId="{BEAA89D7-0BA5-4D9C-BEFA-7100F5327517}" srcOrd="0" destOrd="0" presId="urn:microsoft.com/office/officeart/2005/8/layout/hierarchy3"/>
    <dgm:cxn modelId="{251F790D-5274-4D69-82EC-7C7189393CD4}" srcId="{2D99B7F4-5E32-41C5-9A7F-F3B914BF229B}" destId="{7509BE46-F94A-49C6-8E43-019CAE03D36E}" srcOrd="0" destOrd="0" parTransId="{F9E34B66-DF67-4179-AD5C-2B0D57A8811D}" sibTransId="{F8C6F33D-2C22-4D8A-8FC1-CA39FB7E30EE}"/>
    <dgm:cxn modelId="{6FD8C491-6B54-4C61-9FE6-2871440C5948}" type="presOf" srcId="{128B6AB7-129A-4921-929D-E5612EBBBE4E}" destId="{A959C1CB-A0C0-4156-BBC5-03F60C2967D1}" srcOrd="0" destOrd="0" presId="urn:microsoft.com/office/officeart/2005/8/layout/hierarchy3"/>
    <dgm:cxn modelId="{4535B7A4-484F-4993-99FE-804B8EDC59BE}" type="presOf" srcId="{9945F394-B80B-46BC-8FFE-C241F6DFD476}" destId="{92CE27BD-0368-4F55-9966-214827D6CBE3}" srcOrd="0" destOrd="0" presId="urn:microsoft.com/office/officeart/2005/8/layout/hierarchy3"/>
    <dgm:cxn modelId="{8D665F43-0195-4B0E-BCF0-0321E2290982}" type="presOf" srcId="{D7F07C4A-AC27-402A-A45E-925D7CFFB9A2}" destId="{C0BE93E9-ECA9-465F-AC2A-78B4694FAC0D}" srcOrd="0" destOrd="0" presId="urn:microsoft.com/office/officeart/2005/8/layout/hierarchy3"/>
    <dgm:cxn modelId="{B28F4FBF-955E-400A-B870-161F7BA982B0}" type="presOf" srcId="{5363AC56-3AC1-4405-A0A6-879C6298E348}" destId="{1D455391-B139-4FFD-802A-B7E523604EB3}" srcOrd="0" destOrd="0" presId="urn:microsoft.com/office/officeart/2005/8/layout/hierarchy3"/>
    <dgm:cxn modelId="{13262F54-F921-4F40-90A6-6F5B4A7FAE31}" type="presOf" srcId="{A327DB09-2ED3-46B1-AFC6-4FD89E17E176}" destId="{F2E75FC0-0C88-4CE8-8513-8F7BAC4543FE}" srcOrd="0" destOrd="0" presId="urn:microsoft.com/office/officeart/2005/8/layout/hierarchy3"/>
    <dgm:cxn modelId="{FA1E11E4-62F8-49C9-8CB3-74108CD75EB4}" srcId="{2568208C-0ACC-4729-A8BE-99FFA615FC7D}" destId="{C19B122C-7A4B-44F4-BB27-038FCE28C4C3}" srcOrd="5" destOrd="0" parTransId="{69BB4309-748D-4A03-8113-85E347C0212C}" sibTransId="{A3256254-9822-49BB-B5DB-666B20710F2A}"/>
    <dgm:cxn modelId="{7CAF5BBB-AF12-47CA-9659-426C41D9BDBA}" type="presOf" srcId="{AFA265EF-E76A-4DF0-89FD-65530DB9C84E}" destId="{53B3A78C-90BC-4707-9842-E12E08FAF595}" srcOrd="0" destOrd="0" presId="urn:microsoft.com/office/officeart/2005/8/layout/hierarchy3"/>
    <dgm:cxn modelId="{50FDDF0E-455F-4E9F-8234-F3F8793FEBF1}" srcId="{61CD9F7B-AD61-4AF0-854C-FFEE6673A682}" destId="{D3F24739-ADDF-43F5-8236-082DD31AE7C1}" srcOrd="1" destOrd="0" parTransId="{F8813C9A-B7E7-4D07-B6E7-989CEA99DCEB}" sibTransId="{735B9AD0-605C-4210-87B7-1DDEC0903B54}"/>
    <dgm:cxn modelId="{95DE7F29-2CA2-4DB6-B64B-2A92C82B36E8}" type="presOf" srcId="{E8043691-62E3-405F-9832-7C926DBD211C}" destId="{9E866B5D-9EA2-4B1F-B13B-58A4F7A0EE34}" srcOrd="0" destOrd="0" presId="urn:microsoft.com/office/officeart/2005/8/layout/hierarchy3"/>
    <dgm:cxn modelId="{E01987DE-9779-474B-AFF1-ED4CE7EF35B4}" srcId="{AF2FD801-E1CB-4559-9DD6-47802F40923E}" destId="{9A2DFA2E-14CD-4646-B533-534069585212}" srcOrd="0" destOrd="0" parTransId="{F6A7A3F7-E647-4A73-A11A-AE1D1795C332}" sibTransId="{DDF75430-2CBA-4209-88CF-BF8BDEF36F16}"/>
    <dgm:cxn modelId="{87CF7F6A-4E80-4DC5-815B-03F4CFB933CC}" srcId="{61CD9F7B-AD61-4AF0-854C-FFEE6673A682}" destId="{FC5B5657-8287-451D-BDD7-33B91CFA8A65}" srcOrd="3" destOrd="0" parTransId="{2C8E273E-AC5E-42EF-B5DB-5517928D97C5}" sibTransId="{D650E761-736A-49E9-A121-979AD3D7C5EC}"/>
    <dgm:cxn modelId="{C3658C29-0AAD-4737-BED1-C544BE49BA89}" type="presOf" srcId="{B14A9FD5-9C74-47FF-951C-45385BB56E48}" destId="{104BE970-2FA6-4266-8D41-737C2C4BC2A8}" srcOrd="0" destOrd="0" presId="urn:microsoft.com/office/officeart/2005/8/layout/hierarchy3"/>
    <dgm:cxn modelId="{29CC02F3-08E1-4FF3-98AB-4AB445C9FB03}" type="presOf" srcId="{2D99B7F4-5E32-41C5-9A7F-F3B914BF229B}" destId="{948BDEB8-AB9C-45D6-8A3B-9AF50F90F36F}" srcOrd="0" destOrd="0" presId="urn:microsoft.com/office/officeart/2005/8/layout/hierarchy3"/>
    <dgm:cxn modelId="{F11C5DC6-A4C0-42AA-8FA1-65A689FB88CA}" srcId="{EDAAE05F-AB85-4313-86DA-DD1B1C61DFEE}" destId="{2568208C-0ACC-4729-A8BE-99FFA615FC7D}" srcOrd="3" destOrd="0" parTransId="{57016D49-F6A0-4109-8F47-4FE3007142FD}" sibTransId="{276D8CC3-6BC4-4B16-AA99-6C0D8070E7D8}"/>
    <dgm:cxn modelId="{9182C328-4BB3-4447-96F1-A757A1ABB297}" type="presOf" srcId="{F1B74221-CD24-4968-A0B4-D19249124AC3}" destId="{91DE07C6-CD2F-418C-8D01-168C81E93606}" srcOrd="0" destOrd="0" presId="urn:microsoft.com/office/officeart/2005/8/layout/hierarchy3"/>
    <dgm:cxn modelId="{E1C48FF8-553E-4CC2-860A-7E3EF9E136D5}" type="presOf" srcId="{7DF7C847-8B7E-49FB-9B1F-6F038D0BE451}" destId="{2B48840D-BC20-4920-95EA-6E0E007825B6}" srcOrd="0" destOrd="0" presId="urn:microsoft.com/office/officeart/2005/8/layout/hierarchy3"/>
    <dgm:cxn modelId="{A388D32F-F092-409E-8A48-E27014B3DA2A}" type="presOf" srcId="{D3F24739-ADDF-43F5-8236-082DD31AE7C1}" destId="{4A79DD53-0DDC-4530-BDFC-B891F7171CC9}" srcOrd="0" destOrd="0" presId="urn:microsoft.com/office/officeart/2005/8/layout/hierarchy3"/>
    <dgm:cxn modelId="{48BD60FE-CD5A-4A6E-B86D-CEB0DF5C7B10}" type="presOf" srcId="{B4C9F0FC-9F7E-4068-9990-D3542EB41B76}" destId="{47AA7D4B-939C-4C3D-96E8-D7B7C302200C}" srcOrd="0" destOrd="0" presId="urn:microsoft.com/office/officeart/2005/8/layout/hierarchy3"/>
    <dgm:cxn modelId="{EF3D92DE-20D7-4A3C-B299-99DACA8631ED}" srcId="{2568208C-0ACC-4729-A8BE-99FFA615FC7D}" destId="{9C44686F-3078-485B-AB7E-DB61359E44EF}" srcOrd="4" destOrd="0" parTransId="{4E934067-431B-43A4-9DFC-0C37C5658B03}" sibTransId="{1B4AEEC5-3620-4F70-98B4-B6E512BD5E2A}"/>
    <dgm:cxn modelId="{9DD560C3-3A34-4846-A17E-3A66B9A1A380}" srcId="{2D99B7F4-5E32-41C5-9A7F-F3B914BF229B}" destId="{B4C9F0FC-9F7E-4068-9990-D3542EB41B76}" srcOrd="5" destOrd="0" parTransId="{D7F07C4A-AC27-402A-A45E-925D7CFFB9A2}" sibTransId="{5BF2AD9F-3B0A-44D8-8D9A-02166E004B12}"/>
    <dgm:cxn modelId="{7A2025AB-B6B7-4D2C-986D-B9989C04A169}" type="presOf" srcId="{61CD9F7B-AD61-4AF0-854C-FFEE6673A682}" destId="{BFC51901-DC19-4B9C-9F7C-F49806FE18E1}" srcOrd="1" destOrd="0" presId="urn:microsoft.com/office/officeart/2005/8/layout/hierarchy3"/>
    <dgm:cxn modelId="{01982B84-B525-4ABF-9F31-201D336F5F27}" type="presOf" srcId="{FC5B5657-8287-451D-BDD7-33B91CFA8A65}" destId="{6640285A-B6BD-4184-825B-D3D0437F5321}" srcOrd="0" destOrd="0" presId="urn:microsoft.com/office/officeart/2005/8/layout/hierarchy3"/>
    <dgm:cxn modelId="{C4FA5259-17BD-46FD-AD34-8AA507ADEDAB}" type="presOf" srcId="{F6A7A3F7-E647-4A73-A11A-AE1D1795C332}" destId="{19DE22C8-4A68-464A-A0A0-8E69DDE49BAC}" srcOrd="0" destOrd="0" presId="urn:microsoft.com/office/officeart/2005/8/layout/hierarchy3"/>
    <dgm:cxn modelId="{8B31A440-C50A-4B6E-8C02-7D73D44AEC0F}" type="presOf" srcId="{9C44686F-3078-485B-AB7E-DB61359E44EF}" destId="{F68A7455-8337-448F-89FA-A10F77B9699F}" srcOrd="0" destOrd="0" presId="urn:microsoft.com/office/officeart/2005/8/layout/hierarchy3"/>
    <dgm:cxn modelId="{25E16198-CBE9-4532-A976-13E92B6DEDAC}" srcId="{AF2FD801-E1CB-4559-9DD6-47802F40923E}" destId="{4258806D-1467-499D-8CC4-8C4ED2A0FAFA}" srcOrd="2" destOrd="0" parTransId="{81DEEDE1-2DCD-426D-BF5F-FA7007248D40}" sibTransId="{EE5EC460-4D5B-45F9-9AA5-F38AB7485D39}"/>
    <dgm:cxn modelId="{9C26F718-6ED0-440B-B98C-F2CF2EE7AF50}" type="presOf" srcId="{064394BF-AF99-41F5-B3D3-3BEE0BC8CF4F}" destId="{C0AEB5CD-7029-4975-BA1A-E352BA30FC24}" srcOrd="0" destOrd="0" presId="urn:microsoft.com/office/officeart/2005/8/layout/hierarchy3"/>
    <dgm:cxn modelId="{B0A4E465-A025-4B16-A598-50F1F93A179A}" type="presOf" srcId="{04A85710-B3F5-4ADA-9C3E-6ACD72FE6213}" destId="{A70C59D4-85B3-45AD-BC84-F0EE2AA3DFCE}" srcOrd="0" destOrd="0" presId="urn:microsoft.com/office/officeart/2005/8/layout/hierarchy3"/>
    <dgm:cxn modelId="{4633EA04-9C04-40EB-8D85-EB0286B25E76}" type="presOf" srcId="{2568208C-0ACC-4729-A8BE-99FFA615FC7D}" destId="{51F92168-4337-4AB2-95C6-7C06D8711D0E}" srcOrd="1" destOrd="0" presId="urn:microsoft.com/office/officeart/2005/8/layout/hierarchy3"/>
    <dgm:cxn modelId="{A585E455-76A1-4125-AA2B-5216BE56DD58}" type="presOf" srcId="{4258806D-1467-499D-8CC4-8C4ED2A0FAFA}" destId="{45273C15-9C3E-43CF-B0CF-BDDE92A9C17A}" srcOrd="0" destOrd="0" presId="urn:microsoft.com/office/officeart/2005/8/layout/hierarchy3"/>
    <dgm:cxn modelId="{6E74A3BA-1384-48E7-8C88-3C4B2433459C}" srcId="{2568208C-0ACC-4729-A8BE-99FFA615FC7D}" destId="{5363AC56-3AC1-4405-A0A6-879C6298E348}" srcOrd="0" destOrd="0" parTransId="{4D45C640-F51B-4AC4-9726-BBBD1A219EC0}" sibTransId="{05084134-FBCA-48C7-B857-3C840A616944}"/>
    <dgm:cxn modelId="{7161790A-E71B-4006-9099-2A4105136AD6}" type="presOf" srcId="{2D99B7F4-5E32-41C5-9A7F-F3B914BF229B}" destId="{D03998C2-918E-40FF-9216-F164BDA05C74}" srcOrd="1" destOrd="0" presId="urn:microsoft.com/office/officeart/2005/8/layout/hierarchy3"/>
    <dgm:cxn modelId="{5325F881-E63B-4430-91DC-FE52885FC00E}" type="presOf" srcId="{7509BE46-F94A-49C6-8E43-019CAE03D36E}" destId="{8A231088-9302-4760-8CB9-F45CAF635BF0}" srcOrd="0" destOrd="0" presId="urn:microsoft.com/office/officeart/2005/8/layout/hierarchy3"/>
    <dgm:cxn modelId="{948546F3-AA4A-43D3-8EDF-054C1281ED89}" type="presOf" srcId="{9A2DFA2E-14CD-4646-B533-534069585212}" destId="{1E939825-3AE2-4640-AE0D-904F74D3890D}" srcOrd="0" destOrd="0" presId="urn:microsoft.com/office/officeart/2005/8/layout/hierarchy3"/>
    <dgm:cxn modelId="{5BEDA734-32C4-4EB4-9126-BC9971B66AE3}" type="presOf" srcId="{A6D37C62-5C8C-4FFF-9364-CCFA2DC76210}" destId="{0C99E05E-9A73-4EBF-93EC-AB242BE099B4}" srcOrd="0" destOrd="0" presId="urn:microsoft.com/office/officeart/2005/8/layout/hierarchy3"/>
    <dgm:cxn modelId="{13BEB286-DA81-4009-B42D-42FD5A5CFEEA}" type="presOf" srcId="{CA9A7799-57F0-41A3-AA82-D460D0A805BC}" destId="{50D811F9-B34C-4ADE-BFDD-F674882EDEAA}" srcOrd="0" destOrd="0" presId="urn:microsoft.com/office/officeart/2005/8/layout/hierarchy3"/>
    <dgm:cxn modelId="{342CFDCB-8BAD-4A08-A7D8-8F06B85847CB}" srcId="{EDAAE05F-AB85-4313-86DA-DD1B1C61DFEE}" destId="{61CD9F7B-AD61-4AF0-854C-FFEE6673A682}" srcOrd="2" destOrd="0" parTransId="{5637026B-266F-4DDB-B344-92D442422B83}" sibTransId="{E3A99260-5DEB-4713-A7AA-840676D62C11}"/>
    <dgm:cxn modelId="{DBBE8064-A8DD-46B2-9101-474881D3F62A}" type="presOf" srcId="{9A9A95E9-0E34-482D-97CE-9D2B94031AE4}" destId="{132E6054-74F2-4DA4-873D-5836BCEAC349}" srcOrd="0" destOrd="0" presId="urn:microsoft.com/office/officeart/2005/8/layout/hierarchy3"/>
    <dgm:cxn modelId="{9E5C76D5-3B9E-4538-9EF8-93ED13F891AA}" srcId="{AF2FD801-E1CB-4559-9DD6-47802F40923E}" destId="{D21BA9E1-9C97-4077-8A83-AD1F15E57C74}" srcOrd="4" destOrd="0" parTransId="{2865E419-7B38-4A5F-A376-B27AC8776029}" sibTransId="{1AC30417-D51E-42A2-8A7C-3D4434D1E1D1}"/>
    <dgm:cxn modelId="{970730B3-463F-440F-836C-AC82A544A1AB}" type="presOf" srcId="{69BB4309-748D-4A03-8113-85E347C0212C}" destId="{2432702F-C1F5-4077-8479-3D408E3BB490}" srcOrd="0" destOrd="0" presId="urn:microsoft.com/office/officeart/2005/8/layout/hierarchy3"/>
    <dgm:cxn modelId="{DC41B14E-0D9A-4D35-B79C-8A3EC7C6F02C}" srcId="{2D99B7F4-5E32-41C5-9A7F-F3B914BF229B}" destId="{DC302EC6-CE01-41E2-A0E9-1B32ADCA966D}" srcOrd="1" destOrd="0" parTransId="{DF851C0C-EB4C-49A2-9965-60E8D7A40C03}" sibTransId="{E0167E0C-66A5-4701-A524-9460203F42E3}"/>
    <dgm:cxn modelId="{1E6E332B-AEB8-4B8F-9DA9-524D84BC8700}" srcId="{2D99B7F4-5E32-41C5-9A7F-F3B914BF229B}" destId="{9A9A95E9-0E34-482D-97CE-9D2B94031AE4}" srcOrd="2" destOrd="0" parTransId="{04718699-937B-4D82-9664-0B412BFCDD2D}" sibTransId="{705B1240-F4D4-4971-BB47-EAC061D3A0E4}"/>
    <dgm:cxn modelId="{B4646FC8-06BA-461B-9B26-008BF7A1C723}" type="presOf" srcId="{EDAAE05F-AB85-4313-86DA-DD1B1C61DFEE}" destId="{B3C50476-5B0E-4FC8-9295-63A1070F45E3}" srcOrd="0" destOrd="0" presId="urn:microsoft.com/office/officeart/2005/8/layout/hierarchy3"/>
    <dgm:cxn modelId="{93C2A4C0-6F50-4618-A015-E702564A99EE}" type="presOf" srcId="{4D45C640-F51B-4AC4-9726-BBBD1A219EC0}" destId="{4D26471C-A362-4836-8C99-513249E56F1A}" srcOrd="0" destOrd="0" presId="urn:microsoft.com/office/officeart/2005/8/layout/hierarchy3"/>
    <dgm:cxn modelId="{8A7C0AC5-8E4B-4DCA-87BC-C761875E803C}" srcId="{AF2FD801-E1CB-4559-9DD6-47802F40923E}" destId="{A327DB09-2ED3-46B1-AFC6-4FD89E17E176}" srcOrd="1" destOrd="0" parTransId="{B14A9FD5-9C74-47FF-951C-45385BB56E48}" sibTransId="{FE7B9872-CCF7-4EE0-8B19-882317811E61}"/>
    <dgm:cxn modelId="{7F097AD2-E966-485E-BB9A-77145AE96B30}" srcId="{61CD9F7B-AD61-4AF0-854C-FFEE6673A682}" destId="{064394BF-AF99-41F5-B3D3-3BEE0BC8CF4F}" srcOrd="2" destOrd="0" parTransId="{1AB5AB83-2943-432B-8CE2-7708A728B69D}" sibTransId="{6A9E2877-06FE-404B-AA27-501A5DE07AFF}"/>
    <dgm:cxn modelId="{C78F0BC0-61DB-43A7-BE59-DC839DBD0EEC}" type="presOf" srcId="{7E64E7E3-E2FF-478D-95EB-613761A3BBDA}" destId="{E9AC0EA9-2BBF-4317-9D67-735075E28B4E}" srcOrd="0" destOrd="0" presId="urn:microsoft.com/office/officeart/2005/8/layout/hierarchy3"/>
    <dgm:cxn modelId="{FAB18A6E-36F7-4701-9BA8-CDC90AE2B610}" type="presOf" srcId="{E15C2AC0-A895-4B12-8DDF-54B672E75C3C}" destId="{ACDE3A12-FA8B-4FFE-A70F-0ADC76730323}" srcOrd="0" destOrd="0" presId="urn:microsoft.com/office/officeart/2005/8/layout/hierarchy3"/>
    <dgm:cxn modelId="{A6FAA230-D5F8-4092-9DF5-1E9531CC0835}" type="presOf" srcId="{4D00EBA6-94C4-4276-8970-7DAB0AE57498}" destId="{E91EC764-1F3B-4029-980D-69E8FEB85474}" srcOrd="0" destOrd="0" presId="urn:microsoft.com/office/officeart/2005/8/layout/hierarchy3"/>
    <dgm:cxn modelId="{F422AC3E-4084-47C5-944E-F8EB2F50A6DC}" type="presOf" srcId="{D22CC873-31CC-4124-AF5F-A12BA1EF7E2A}" destId="{A5285011-CC53-40AD-AF99-FCABE515048B}" srcOrd="0" destOrd="0" presId="urn:microsoft.com/office/officeart/2005/8/layout/hierarchy3"/>
    <dgm:cxn modelId="{B81788B5-D721-4D74-8CF0-A44918B685DE}" type="presOf" srcId="{DC302EC6-CE01-41E2-A0E9-1B32ADCA966D}" destId="{ACBA7EB1-1137-40EA-B1F1-4CA66BAA3DCB}" srcOrd="0" destOrd="0" presId="urn:microsoft.com/office/officeart/2005/8/layout/hierarchy3"/>
    <dgm:cxn modelId="{7D63730B-9867-4DA6-ABD1-CCDA0E77013D}" type="presOf" srcId="{1AB5AB83-2943-432B-8CE2-7708A728B69D}" destId="{25552B68-5402-4D94-B30E-CCEB5CF12D3E}" srcOrd="0" destOrd="0" presId="urn:microsoft.com/office/officeart/2005/8/layout/hierarchy3"/>
    <dgm:cxn modelId="{AE9D6045-E4BE-4FC5-9200-B1A0A13CF676}" type="presOf" srcId="{4E934067-431B-43A4-9DFC-0C37C5658B03}" destId="{90A82649-9D46-44A7-9F08-C4EE347C77A4}" srcOrd="0" destOrd="0" presId="urn:microsoft.com/office/officeart/2005/8/layout/hierarchy3"/>
    <dgm:cxn modelId="{442E3362-1ADC-4544-ADE9-D9784E77E4A3}" type="presOf" srcId="{F8813C9A-B7E7-4D07-B6E7-989CEA99DCEB}" destId="{2D5437A4-C57E-4B23-B7FA-2689DA60950B}" srcOrd="0" destOrd="0" presId="urn:microsoft.com/office/officeart/2005/8/layout/hierarchy3"/>
    <dgm:cxn modelId="{6F03A64D-B7B8-4A2F-B329-CF16314FADEC}" srcId="{EDAAE05F-AB85-4313-86DA-DD1B1C61DFEE}" destId="{2D99B7F4-5E32-41C5-9A7F-F3B914BF229B}" srcOrd="0" destOrd="0" parTransId="{1B07B9AC-B209-4945-BD3C-F698C508DDF7}" sibTransId="{7D41E0B6-28AB-4A6E-9BE5-2B2FCF45CD4B}"/>
    <dgm:cxn modelId="{2CBC21AE-B836-4782-BDDA-3D9DF1F26103}" type="presOf" srcId="{2C8E273E-AC5E-42EF-B5DB-5517928D97C5}" destId="{75462408-2729-4AED-9A9E-A843AE120EF0}" srcOrd="0" destOrd="0" presId="urn:microsoft.com/office/officeart/2005/8/layout/hierarchy3"/>
    <dgm:cxn modelId="{B7E154BA-AC2F-4DF7-9C81-8FF559AEB742}" srcId="{61CD9F7B-AD61-4AF0-854C-FFEE6673A682}" destId="{BD2003B6-BEE3-4769-94A9-F0D8702F0749}" srcOrd="0" destOrd="0" parTransId="{7DF7C847-8B7E-49FB-9B1F-6F038D0BE451}" sibTransId="{3E0D7153-CF17-457B-9DA2-E057E650ACDF}"/>
    <dgm:cxn modelId="{BCCE69BD-435F-49E2-93EA-93A9A921F05B}" type="presOf" srcId="{D21BA9E1-9C97-4077-8A83-AD1F15E57C74}" destId="{3E8D0573-4262-4726-B034-FC8E1D2AF16A}" srcOrd="0" destOrd="0" presId="urn:microsoft.com/office/officeart/2005/8/layout/hierarchy3"/>
    <dgm:cxn modelId="{A6A44709-6792-45C2-89A1-6862FC925483}" srcId="{2568208C-0ACC-4729-A8BE-99FFA615FC7D}" destId="{E15C2AC0-A895-4B12-8DDF-54B672E75C3C}" srcOrd="2" destOrd="0" parTransId="{AFA265EF-E76A-4DF0-89FD-65530DB9C84E}" sibTransId="{C4F8A27C-0316-4B03-AB19-F7616F988CBD}"/>
    <dgm:cxn modelId="{152FD569-2512-4D1A-81CD-BD48F7865749}" srcId="{2D99B7F4-5E32-41C5-9A7F-F3B914BF229B}" destId="{38A8A4CD-45C8-474C-9A7D-CF4E10144E9D}" srcOrd="3" destOrd="0" parTransId="{F1B74221-CD24-4968-A0B4-D19249124AC3}" sibTransId="{BA13CBFF-BA61-4953-B389-5372CE71DBB2}"/>
    <dgm:cxn modelId="{B43EBDF3-F660-4BB7-8B92-EA1855442E0A}" type="presOf" srcId="{B2E2F256-96B3-4C8B-93F3-1ED1EADBE03D}" destId="{0E31F694-7840-4821-A299-86BDF00D30AE}" srcOrd="0" destOrd="0" presId="urn:microsoft.com/office/officeart/2005/8/layout/hierarchy3"/>
    <dgm:cxn modelId="{265A9660-F23F-4006-991B-CD43E052C66B}" type="presOf" srcId="{637FAC10-DB28-4C1E-BA53-4E1C15E1F161}" destId="{F483C0CD-B6EF-4C64-9035-39EA30C3F239}" srcOrd="0" destOrd="0" presId="urn:microsoft.com/office/officeart/2005/8/layout/hierarchy3"/>
    <dgm:cxn modelId="{CAA77E41-DD80-438F-B40A-AA364869DFE2}" srcId="{61CD9F7B-AD61-4AF0-854C-FFEE6673A682}" destId="{35B9A824-A5A3-4B0F-BB46-B976FB3A5776}" srcOrd="4" destOrd="0" parTransId="{128B6AB7-129A-4921-929D-E5612EBBBE4E}" sibTransId="{6AB562A2-AC03-4764-A45E-E66A78578418}"/>
    <dgm:cxn modelId="{0B4A7AC2-6C99-4891-9CD9-6EA5B6DA1D0E}" type="presOf" srcId="{38A8A4CD-45C8-474C-9A7D-CF4E10144E9D}" destId="{6FC65C52-8194-481D-890A-4EC99816035E}" srcOrd="0" destOrd="0" presId="urn:microsoft.com/office/officeart/2005/8/layout/hierarchy3"/>
    <dgm:cxn modelId="{77CE0946-FE6B-491D-BC32-FC9024879275}" type="presOf" srcId="{81DEEDE1-2DCD-426D-BF5F-FA7007248D40}" destId="{B5741FB6-24A0-4CB5-B06E-C1E6AD057E6D}" srcOrd="0" destOrd="0" presId="urn:microsoft.com/office/officeart/2005/8/layout/hierarchy3"/>
    <dgm:cxn modelId="{E29809FE-07B2-4B4F-9BEE-055C81AF6A3D}" srcId="{2D99B7F4-5E32-41C5-9A7F-F3B914BF229B}" destId="{A6D37C62-5C8C-4FFF-9364-CCFA2DC76210}" srcOrd="4" destOrd="0" parTransId="{E8043691-62E3-405F-9832-7C926DBD211C}" sibTransId="{93841A5D-D8A6-4073-B1EB-8FE1840B2E36}"/>
    <dgm:cxn modelId="{7E29355D-3134-46E5-8728-47C287D166C5}" type="presOf" srcId="{61CD9F7B-AD61-4AF0-854C-FFEE6673A682}" destId="{544E602B-88BD-4124-B947-8D88507A287F}" srcOrd="0" destOrd="0" presId="urn:microsoft.com/office/officeart/2005/8/layout/hierarchy3"/>
    <dgm:cxn modelId="{CD50AB3F-A402-4C2C-AF6F-FA323AE094EB}" type="presOf" srcId="{2865E419-7B38-4A5F-A376-B27AC8776029}" destId="{CFF5EAD0-A235-4F3F-B142-93336D4819D9}" srcOrd="0" destOrd="0" presId="urn:microsoft.com/office/officeart/2005/8/layout/hierarchy3"/>
    <dgm:cxn modelId="{96A65CE4-25A4-4F66-BACF-F79095E0A5AD}" type="presOf" srcId="{04718699-937B-4D82-9664-0B412BFCDD2D}" destId="{6957AC4E-C84B-4500-8BBE-7C14F11D47C4}" srcOrd="0" destOrd="0" presId="urn:microsoft.com/office/officeart/2005/8/layout/hierarchy3"/>
    <dgm:cxn modelId="{26BC3108-3BFF-4513-8521-01EA766EDF94}" type="presOf" srcId="{35B9A824-A5A3-4B0F-BB46-B976FB3A5776}" destId="{1FF88872-1E9C-422D-A21E-93320732B549}" srcOrd="0" destOrd="0" presId="urn:microsoft.com/office/officeart/2005/8/layout/hierarchy3"/>
    <dgm:cxn modelId="{A7566C4E-BF20-4B36-A926-D7C978ACF7F2}" type="presOf" srcId="{AF2FD801-E1CB-4559-9DD6-47802F40923E}" destId="{39540C08-12BF-4313-95AC-5B9EF445556C}" srcOrd="1" destOrd="0" presId="urn:microsoft.com/office/officeart/2005/8/layout/hierarchy3"/>
    <dgm:cxn modelId="{263F8278-A783-402C-928F-FB0EDACA58C5}" srcId="{61CD9F7B-AD61-4AF0-854C-FFEE6673A682}" destId="{637FAC10-DB28-4C1E-BA53-4E1C15E1F161}" srcOrd="5" destOrd="0" parTransId="{9945F394-B80B-46BC-8FFE-C241F6DFD476}" sibTransId="{B06CB987-3964-448B-A463-090D063B3C2D}"/>
    <dgm:cxn modelId="{D11B73E2-F4E2-4F68-9117-82B1CFB4A3CA}" type="presOf" srcId="{1253A53C-9809-4A46-BA14-543F44B2F5A5}" destId="{9F141358-2660-42AC-9BB1-9790654AEA1F}" srcOrd="0" destOrd="0" presId="urn:microsoft.com/office/officeart/2005/8/layout/hierarchy3"/>
    <dgm:cxn modelId="{E8974302-2BFC-4077-B396-D4B00AE0F8BC}" type="presOf" srcId="{BD2003B6-BEE3-4769-94A9-F0D8702F0749}" destId="{52D01274-7376-4423-96B6-5ABC92A6BEBB}" srcOrd="0" destOrd="0" presId="urn:microsoft.com/office/officeart/2005/8/layout/hierarchy3"/>
    <dgm:cxn modelId="{61A53657-06B7-49B3-9801-99A9D35A674B}" srcId="{AF2FD801-E1CB-4559-9DD6-47802F40923E}" destId="{B2E2F256-96B3-4C8B-93F3-1ED1EADBE03D}" srcOrd="5" destOrd="0" parTransId="{9CD96CB0-97B9-4965-88D6-FCD7EBBC76F3}" sibTransId="{71ADB43A-C116-4A0C-B800-86C591C8D0C7}"/>
    <dgm:cxn modelId="{07292DEF-6E83-477F-9E7C-E9407774B323}" srcId="{EDAAE05F-AB85-4313-86DA-DD1B1C61DFEE}" destId="{AF2FD801-E1CB-4559-9DD6-47802F40923E}" srcOrd="1" destOrd="0" parTransId="{1E71DC94-F276-4F22-B1D3-73A5929EE55B}" sibTransId="{DC3C906B-5F82-4DB4-9660-48F56C7639E1}"/>
    <dgm:cxn modelId="{09F59B05-3416-48B6-968E-350EDF6FC4A5}" type="presOf" srcId="{DF851C0C-EB4C-49A2-9965-60E8D7A40C03}" destId="{C9B11470-3190-443F-9498-F370A2FFD2A0}" srcOrd="0" destOrd="0" presId="urn:microsoft.com/office/officeart/2005/8/layout/hierarchy3"/>
    <dgm:cxn modelId="{51BD09EF-16C9-4E99-90F7-68A585E0F93E}" type="presOf" srcId="{AF2FD801-E1CB-4559-9DD6-47802F40923E}" destId="{01770969-ECC5-4EC0-A196-A9B0CCEDDCF6}" srcOrd="0" destOrd="0" presId="urn:microsoft.com/office/officeart/2005/8/layout/hierarchy3"/>
    <dgm:cxn modelId="{30DAC904-A5C4-4AB7-8204-CA6883ADA861}" type="presParOf" srcId="{B3C50476-5B0E-4FC8-9295-63A1070F45E3}" destId="{B3A08180-A13B-4D31-9E91-066D1762F167}" srcOrd="0" destOrd="0" presId="urn:microsoft.com/office/officeart/2005/8/layout/hierarchy3"/>
    <dgm:cxn modelId="{D29E3BFF-C2B0-4A46-B05C-22D6CE54347E}" type="presParOf" srcId="{B3A08180-A13B-4D31-9E91-066D1762F167}" destId="{F276B3D0-9DC5-43AB-97B7-FF168B58ECD9}" srcOrd="0" destOrd="0" presId="urn:microsoft.com/office/officeart/2005/8/layout/hierarchy3"/>
    <dgm:cxn modelId="{1D1295FF-4B18-47B7-82BA-1D0F6A020B9C}" type="presParOf" srcId="{F276B3D0-9DC5-43AB-97B7-FF168B58ECD9}" destId="{948BDEB8-AB9C-45D6-8A3B-9AF50F90F36F}" srcOrd="0" destOrd="0" presId="urn:microsoft.com/office/officeart/2005/8/layout/hierarchy3"/>
    <dgm:cxn modelId="{2BFC4111-E35A-4B5D-81C9-4E228278B8FD}" type="presParOf" srcId="{F276B3D0-9DC5-43AB-97B7-FF168B58ECD9}" destId="{D03998C2-918E-40FF-9216-F164BDA05C74}" srcOrd="1" destOrd="0" presId="urn:microsoft.com/office/officeart/2005/8/layout/hierarchy3"/>
    <dgm:cxn modelId="{2C4F9041-B7EF-49E7-A4BE-5942155FEEC9}" type="presParOf" srcId="{B3A08180-A13B-4D31-9E91-066D1762F167}" destId="{BE7A5912-5E90-4ED9-8DA8-0122C86F9DBC}" srcOrd="1" destOrd="0" presId="urn:microsoft.com/office/officeart/2005/8/layout/hierarchy3"/>
    <dgm:cxn modelId="{92A0D869-C3EB-4CDE-B6EF-4D3CFF7ABDFC}" type="presParOf" srcId="{BE7A5912-5E90-4ED9-8DA8-0122C86F9DBC}" destId="{BEAA89D7-0BA5-4D9C-BEFA-7100F5327517}" srcOrd="0" destOrd="0" presId="urn:microsoft.com/office/officeart/2005/8/layout/hierarchy3"/>
    <dgm:cxn modelId="{2FD92184-AE0F-4861-BFDB-513EF5736A7E}" type="presParOf" srcId="{BE7A5912-5E90-4ED9-8DA8-0122C86F9DBC}" destId="{8A231088-9302-4760-8CB9-F45CAF635BF0}" srcOrd="1" destOrd="0" presId="urn:microsoft.com/office/officeart/2005/8/layout/hierarchy3"/>
    <dgm:cxn modelId="{B4A10EE8-9973-48D1-AB56-22C4FF6ECD58}" type="presParOf" srcId="{BE7A5912-5E90-4ED9-8DA8-0122C86F9DBC}" destId="{C9B11470-3190-443F-9498-F370A2FFD2A0}" srcOrd="2" destOrd="0" presId="urn:microsoft.com/office/officeart/2005/8/layout/hierarchy3"/>
    <dgm:cxn modelId="{563EA613-04E1-4563-B3F0-AFB0C93D3E8A}" type="presParOf" srcId="{BE7A5912-5E90-4ED9-8DA8-0122C86F9DBC}" destId="{ACBA7EB1-1137-40EA-B1F1-4CA66BAA3DCB}" srcOrd="3" destOrd="0" presId="urn:microsoft.com/office/officeart/2005/8/layout/hierarchy3"/>
    <dgm:cxn modelId="{B36DE964-8D1B-4485-AA1D-9000E65FDC77}" type="presParOf" srcId="{BE7A5912-5E90-4ED9-8DA8-0122C86F9DBC}" destId="{6957AC4E-C84B-4500-8BBE-7C14F11D47C4}" srcOrd="4" destOrd="0" presId="urn:microsoft.com/office/officeart/2005/8/layout/hierarchy3"/>
    <dgm:cxn modelId="{144DCE3F-8083-46C4-A940-CB9B64FF0C56}" type="presParOf" srcId="{BE7A5912-5E90-4ED9-8DA8-0122C86F9DBC}" destId="{132E6054-74F2-4DA4-873D-5836BCEAC349}" srcOrd="5" destOrd="0" presId="urn:microsoft.com/office/officeart/2005/8/layout/hierarchy3"/>
    <dgm:cxn modelId="{D8CC64A0-8430-44C8-B834-74B99038D9A9}" type="presParOf" srcId="{BE7A5912-5E90-4ED9-8DA8-0122C86F9DBC}" destId="{91DE07C6-CD2F-418C-8D01-168C81E93606}" srcOrd="6" destOrd="0" presId="urn:microsoft.com/office/officeart/2005/8/layout/hierarchy3"/>
    <dgm:cxn modelId="{D9C92012-7D52-4CE2-AA1E-277B1AE36BAF}" type="presParOf" srcId="{BE7A5912-5E90-4ED9-8DA8-0122C86F9DBC}" destId="{6FC65C52-8194-481D-890A-4EC99816035E}" srcOrd="7" destOrd="0" presId="urn:microsoft.com/office/officeart/2005/8/layout/hierarchy3"/>
    <dgm:cxn modelId="{68F071AA-1E22-4A17-ACEF-45A393297860}" type="presParOf" srcId="{BE7A5912-5E90-4ED9-8DA8-0122C86F9DBC}" destId="{9E866B5D-9EA2-4B1F-B13B-58A4F7A0EE34}" srcOrd="8" destOrd="0" presId="urn:microsoft.com/office/officeart/2005/8/layout/hierarchy3"/>
    <dgm:cxn modelId="{D95AC763-A917-46E7-AD28-E084DE4384C3}" type="presParOf" srcId="{BE7A5912-5E90-4ED9-8DA8-0122C86F9DBC}" destId="{0C99E05E-9A73-4EBF-93EC-AB242BE099B4}" srcOrd="9" destOrd="0" presId="urn:microsoft.com/office/officeart/2005/8/layout/hierarchy3"/>
    <dgm:cxn modelId="{4D5D03B3-CFE4-41D2-9837-F35028770B2A}" type="presParOf" srcId="{BE7A5912-5E90-4ED9-8DA8-0122C86F9DBC}" destId="{C0BE93E9-ECA9-465F-AC2A-78B4694FAC0D}" srcOrd="10" destOrd="0" presId="urn:microsoft.com/office/officeart/2005/8/layout/hierarchy3"/>
    <dgm:cxn modelId="{294A4B1D-452F-4849-A5BB-486EC6BA4959}" type="presParOf" srcId="{BE7A5912-5E90-4ED9-8DA8-0122C86F9DBC}" destId="{47AA7D4B-939C-4C3D-96E8-D7B7C302200C}" srcOrd="11" destOrd="0" presId="urn:microsoft.com/office/officeart/2005/8/layout/hierarchy3"/>
    <dgm:cxn modelId="{7FD6B629-BEA7-41A0-83D6-61760A2B9750}" type="presParOf" srcId="{B3C50476-5B0E-4FC8-9295-63A1070F45E3}" destId="{C6848348-1054-4748-B1EF-8FF60AED62EB}" srcOrd="1" destOrd="0" presId="urn:microsoft.com/office/officeart/2005/8/layout/hierarchy3"/>
    <dgm:cxn modelId="{B4A720BB-15CE-47A5-9584-A3D8F7695910}" type="presParOf" srcId="{C6848348-1054-4748-B1EF-8FF60AED62EB}" destId="{376875FD-7929-4054-BECB-6B6B5CED616F}" srcOrd="0" destOrd="0" presId="urn:microsoft.com/office/officeart/2005/8/layout/hierarchy3"/>
    <dgm:cxn modelId="{FD7C9DA6-EED8-48AC-A5A3-190AECFCAAD3}" type="presParOf" srcId="{376875FD-7929-4054-BECB-6B6B5CED616F}" destId="{01770969-ECC5-4EC0-A196-A9B0CCEDDCF6}" srcOrd="0" destOrd="0" presId="urn:microsoft.com/office/officeart/2005/8/layout/hierarchy3"/>
    <dgm:cxn modelId="{5593D4BA-FD53-4C9E-A113-858F63E4B24D}" type="presParOf" srcId="{376875FD-7929-4054-BECB-6B6B5CED616F}" destId="{39540C08-12BF-4313-95AC-5B9EF445556C}" srcOrd="1" destOrd="0" presId="urn:microsoft.com/office/officeart/2005/8/layout/hierarchy3"/>
    <dgm:cxn modelId="{24CAA080-D4E6-4CD6-ADA9-46950B0027CB}" type="presParOf" srcId="{C6848348-1054-4748-B1EF-8FF60AED62EB}" destId="{698E538B-91BB-4EE1-9AC6-3F51C6966248}" srcOrd="1" destOrd="0" presId="urn:microsoft.com/office/officeart/2005/8/layout/hierarchy3"/>
    <dgm:cxn modelId="{4206F0BD-35A8-4235-A84C-DF13F18D81AD}" type="presParOf" srcId="{698E538B-91BB-4EE1-9AC6-3F51C6966248}" destId="{19DE22C8-4A68-464A-A0A0-8E69DDE49BAC}" srcOrd="0" destOrd="0" presId="urn:microsoft.com/office/officeart/2005/8/layout/hierarchy3"/>
    <dgm:cxn modelId="{7E7E6B48-E420-427D-8900-B5A0DADCD93B}" type="presParOf" srcId="{698E538B-91BB-4EE1-9AC6-3F51C6966248}" destId="{1E939825-3AE2-4640-AE0D-904F74D3890D}" srcOrd="1" destOrd="0" presId="urn:microsoft.com/office/officeart/2005/8/layout/hierarchy3"/>
    <dgm:cxn modelId="{89948320-6D23-425E-B975-9B6CD7652F54}" type="presParOf" srcId="{698E538B-91BB-4EE1-9AC6-3F51C6966248}" destId="{104BE970-2FA6-4266-8D41-737C2C4BC2A8}" srcOrd="2" destOrd="0" presId="urn:microsoft.com/office/officeart/2005/8/layout/hierarchy3"/>
    <dgm:cxn modelId="{2B906A09-6193-4B7E-B09F-E1BE8552DCC8}" type="presParOf" srcId="{698E538B-91BB-4EE1-9AC6-3F51C6966248}" destId="{F2E75FC0-0C88-4CE8-8513-8F7BAC4543FE}" srcOrd="3" destOrd="0" presId="urn:microsoft.com/office/officeart/2005/8/layout/hierarchy3"/>
    <dgm:cxn modelId="{332B6203-EC91-424F-9B0B-197C2B380A06}" type="presParOf" srcId="{698E538B-91BB-4EE1-9AC6-3F51C6966248}" destId="{B5741FB6-24A0-4CB5-B06E-C1E6AD057E6D}" srcOrd="4" destOrd="0" presId="urn:microsoft.com/office/officeart/2005/8/layout/hierarchy3"/>
    <dgm:cxn modelId="{3AC84A88-10CE-4D70-A2E9-9BED6933C95F}" type="presParOf" srcId="{698E538B-91BB-4EE1-9AC6-3F51C6966248}" destId="{45273C15-9C3E-43CF-B0CF-BDDE92A9C17A}" srcOrd="5" destOrd="0" presId="urn:microsoft.com/office/officeart/2005/8/layout/hierarchy3"/>
    <dgm:cxn modelId="{D9189A1E-B816-4F63-86D7-16CC2313879A}" type="presParOf" srcId="{698E538B-91BB-4EE1-9AC6-3F51C6966248}" destId="{E9AC0EA9-2BBF-4317-9D67-735075E28B4E}" srcOrd="6" destOrd="0" presId="urn:microsoft.com/office/officeart/2005/8/layout/hierarchy3"/>
    <dgm:cxn modelId="{8A64ABC4-2E72-4DAA-B5B7-84792FF28262}" type="presParOf" srcId="{698E538B-91BB-4EE1-9AC6-3F51C6966248}" destId="{9F141358-2660-42AC-9BB1-9790654AEA1F}" srcOrd="7" destOrd="0" presId="urn:microsoft.com/office/officeart/2005/8/layout/hierarchy3"/>
    <dgm:cxn modelId="{C907F650-058F-446E-BE7E-3DAFC2F01D29}" type="presParOf" srcId="{698E538B-91BB-4EE1-9AC6-3F51C6966248}" destId="{CFF5EAD0-A235-4F3F-B142-93336D4819D9}" srcOrd="8" destOrd="0" presId="urn:microsoft.com/office/officeart/2005/8/layout/hierarchy3"/>
    <dgm:cxn modelId="{2AB8A81A-4A83-4B99-9541-B59B08A69FB3}" type="presParOf" srcId="{698E538B-91BB-4EE1-9AC6-3F51C6966248}" destId="{3E8D0573-4262-4726-B034-FC8E1D2AF16A}" srcOrd="9" destOrd="0" presId="urn:microsoft.com/office/officeart/2005/8/layout/hierarchy3"/>
    <dgm:cxn modelId="{D4641EE9-0813-4955-AED4-37B3A2712DD5}" type="presParOf" srcId="{698E538B-91BB-4EE1-9AC6-3F51C6966248}" destId="{360975C4-8BD3-4525-ACE6-65DC973A4ABB}" srcOrd="10" destOrd="0" presId="urn:microsoft.com/office/officeart/2005/8/layout/hierarchy3"/>
    <dgm:cxn modelId="{1557DAB1-CFF7-44BF-B666-382215981A36}" type="presParOf" srcId="{698E538B-91BB-4EE1-9AC6-3F51C6966248}" destId="{0E31F694-7840-4821-A299-86BDF00D30AE}" srcOrd="11" destOrd="0" presId="urn:microsoft.com/office/officeart/2005/8/layout/hierarchy3"/>
    <dgm:cxn modelId="{A68005A7-08A8-40E7-AE92-0E6AAF496076}" type="presParOf" srcId="{B3C50476-5B0E-4FC8-9295-63A1070F45E3}" destId="{CC121C1B-A22E-4DBA-871F-5FE77685DD27}" srcOrd="2" destOrd="0" presId="urn:microsoft.com/office/officeart/2005/8/layout/hierarchy3"/>
    <dgm:cxn modelId="{F4410FFE-2AAD-40FA-A803-0C4224B848D5}" type="presParOf" srcId="{CC121C1B-A22E-4DBA-871F-5FE77685DD27}" destId="{B0F760C7-92AF-42A7-8558-79D159211D6A}" srcOrd="0" destOrd="0" presId="urn:microsoft.com/office/officeart/2005/8/layout/hierarchy3"/>
    <dgm:cxn modelId="{F267239C-FB56-4048-A851-3DD18E0DE86B}" type="presParOf" srcId="{B0F760C7-92AF-42A7-8558-79D159211D6A}" destId="{544E602B-88BD-4124-B947-8D88507A287F}" srcOrd="0" destOrd="0" presId="urn:microsoft.com/office/officeart/2005/8/layout/hierarchy3"/>
    <dgm:cxn modelId="{CEBD670B-E3FC-40DE-BF63-3A987B2F9B85}" type="presParOf" srcId="{B0F760C7-92AF-42A7-8558-79D159211D6A}" destId="{BFC51901-DC19-4B9C-9F7C-F49806FE18E1}" srcOrd="1" destOrd="0" presId="urn:microsoft.com/office/officeart/2005/8/layout/hierarchy3"/>
    <dgm:cxn modelId="{CAB31352-C940-4AA0-9A93-7786D8A6812A}" type="presParOf" srcId="{CC121C1B-A22E-4DBA-871F-5FE77685DD27}" destId="{FE1F0AE1-6655-47C2-97D8-C2A08B38C3DC}" srcOrd="1" destOrd="0" presId="urn:microsoft.com/office/officeart/2005/8/layout/hierarchy3"/>
    <dgm:cxn modelId="{4B56361A-34B3-47FC-8E49-10E0E80C0AEE}" type="presParOf" srcId="{FE1F0AE1-6655-47C2-97D8-C2A08B38C3DC}" destId="{2B48840D-BC20-4920-95EA-6E0E007825B6}" srcOrd="0" destOrd="0" presId="urn:microsoft.com/office/officeart/2005/8/layout/hierarchy3"/>
    <dgm:cxn modelId="{9F5F9DE1-6799-457A-B9C0-50BEE20F026E}" type="presParOf" srcId="{FE1F0AE1-6655-47C2-97D8-C2A08B38C3DC}" destId="{52D01274-7376-4423-96B6-5ABC92A6BEBB}" srcOrd="1" destOrd="0" presId="urn:microsoft.com/office/officeart/2005/8/layout/hierarchy3"/>
    <dgm:cxn modelId="{C8691AD2-F9A4-4F04-AF8E-8C9E566C0705}" type="presParOf" srcId="{FE1F0AE1-6655-47C2-97D8-C2A08B38C3DC}" destId="{2D5437A4-C57E-4B23-B7FA-2689DA60950B}" srcOrd="2" destOrd="0" presId="urn:microsoft.com/office/officeart/2005/8/layout/hierarchy3"/>
    <dgm:cxn modelId="{EB360FEE-A02B-478E-AC51-23EA80EA6CBB}" type="presParOf" srcId="{FE1F0AE1-6655-47C2-97D8-C2A08B38C3DC}" destId="{4A79DD53-0DDC-4530-BDFC-B891F7171CC9}" srcOrd="3" destOrd="0" presId="urn:microsoft.com/office/officeart/2005/8/layout/hierarchy3"/>
    <dgm:cxn modelId="{D8FACFA0-CAF0-4538-BA60-70A2F0723905}" type="presParOf" srcId="{FE1F0AE1-6655-47C2-97D8-C2A08B38C3DC}" destId="{25552B68-5402-4D94-B30E-CCEB5CF12D3E}" srcOrd="4" destOrd="0" presId="urn:microsoft.com/office/officeart/2005/8/layout/hierarchy3"/>
    <dgm:cxn modelId="{FB25218B-9A2C-4CF6-BE7E-2454C35F0CA1}" type="presParOf" srcId="{FE1F0AE1-6655-47C2-97D8-C2A08B38C3DC}" destId="{C0AEB5CD-7029-4975-BA1A-E352BA30FC24}" srcOrd="5" destOrd="0" presId="urn:microsoft.com/office/officeart/2005/8/layout/hierarchy3"/>
    <dgm:cxn modelId="{0CCED335-2A39-4411-9338-6E0ED3EDE371}" type="presParOf" srcId="{FE1F0AE1-6655-47C2-97D8-C2A08B38C3DC}" destId="{75462408-2729-4AED-9A9E-A843AE120EF0}" srcOrd="6" destOrd="0" presId="urn:microsoft.com/office/officeart/2005/8/layout/hierarchy3"/>
    <dgm:cxn modelId="{69B6C82A-D409-4935-95C5-C2DCF52C8406}" type="presParOf" srcId="{FE1F0AE1-6655-47C2-97D8-C2A08B38C3DC}" destId="{6640285A-B6BD-4184-825B-D3D0437F5321}" srcOrd="7" destOrd="0" presId="urn:microsoft.com/office/officeart/2005/8/layout/hierarchy3"/>
    <dgm:cxn modelId="{5EA57759-876F-4AF6-8061-BBCD9BF2A9A6}" type="presParOf" srcId="{FE1F0AE1-6655-47C2-97D8-C2A08B38C3DC}" destId="{A959C1CB-A0C0-4156-BBC5-03F60C2967D1}" srcOrd="8" destOrd="0" presId="urn:microsoft.com/office/officeart/2005/8/layout/hierarchy3"/>
    <dgm:cxn modelId="{A4464651-E160-42C1-B77A-284382DA913E}" type="presParOf" srcId="{FE1F0AE1-6655-47C2-97D8-C2A08B38C3DC}" destId="{1FF88872-1E9C-422D-A21E-93320732B549}" srcOrd="9" destOrd="0" presId="urn:microsoft.com/office/officeart/2005/8/layout/hierarchy3"/>
    <dgm:cxn modelId="{44270582-4A53-4D52-812B-E4D1CE96432F}" type="presParOf" srcId="{FE1F0AE1-6655-47C2-97D8-C2A08B38C3DC}" destId="{92CE27BD-0368-4F55-9966-214827D6CBE3}" srcOrd="10" destOrd="0" presId="urn:microsoft.com/office/officeart/2005/8/layout/hierarchy3"/>
    <dgm:cxn modelId="{F00DEA08-6AC9-43D3-AFC9-8BB458D031EE}" type="presParOf" srcId="{FE1F0AE1-6655-47C2-97D8-C2A08B38C3DC}" destId="{F483C0CD-B6EF-4C64-9035-39EA30C3F239}" srcOrd="11" destOrd="0" presId="urn:microsoft.com/office/officeart/2005/8/layout/hierarchy3"/>
    <dgm:cxn modelId="{BFEDEBBC-9A27-4630-A2D6-26F13D80FA20}" type="presParOf" srcId="{B3C50476-5B0E-4FC8-9295-63A1070F45E3}" destId="{346AD767-CC2C-4772-83AC-B92CEA43AB09}" srcOrd="3" destOrd="0" presId="urn:microsoft.com/office/officeart/2005/8/layout/hierarchy3"/>
    <dgm:cxn modelId="{5ECB574D-902F-4846-8780-432E44F927C6}" type="presParOf" srcId="{346AD767-CC2C-4772-83AC-B92CEA43AB09}" destId="{4F3A71C0-A081-400B-961A-B1CAB0C64C25}" srcOrd="0" destOrd="0" presId="urn:microsoft.com/office/officeart/2005/8/layout/hierarchy3"/>
    <dgm:cxn modelId="{744A1BE1-943A-492E-991D-50784CA5BD65}" type="presParOf" srcId="{4F3A71C0-A081-400B-961A-B1CAB0C64C25}" destId="{E066EE04-3E7A-4521-B95A-6B231CD4644A}" srcOrd="0" destOrd="0" presId="urn:microsoft.com/office/officeart/2005/8/layout/hierarchy3"/>
    <dgm:cxn modelId="{8FBC442B-195B-4FE5-A1FC-CF3A8E2ED450}" type="presParOf" srcId="{4F3A71C0-A081-400B-961A-B1CAB0C64C25}" destId="{51F92168-4337-4AB2-95C6-7C06D8711D0E}" srcOrd="1" destOrd="0" presId="urn:microsoft.com/office/officeart/2005/8/layout/hierarchy3"/>
    <dgm:cxn modelId="{01FFC11C-C85D-49E0-BF11-1198073E90F2}" type="presParOf" srcId="{346AD767-CC2C-4772-83AC-B92CEA43AB09}" destId="{26CADF2F-5CDE-4125-B73B-B8C164EBB0C9}" srcOrd="1" destOrd="0" presId="urn:microsoft.com/office/officeart/2005/8/layout/hierarchy3"/>
    <dgm:cxn modelId="{45E9C6F8-1019-4C42-A673-AD4485C3CCF1}" type="presParOf" srcId="{26CADF2F-5CDE-4125-B73B-B8C164EBB0C9}" destId="{4D26471C-A362-4836-8C99-513249E56F1A}" srcOrd="0" destOrd="0" presId="urn:microsoft.com/office/officeart/2005/8/layout/hierarchy3"/>
    <dgm:cxn modelId="{CAF905BE-BBA6-48BD-85CF-9BF4D85A1B74}" type="presParOf" srcId="{26CADF2F-5CDE-4125-B73B-B8C164EBB0C9}" destId="{1D455391-B139-4FFD-802A-B7E523604EB3}" srcOrd="1" destOrd="0" presId="urn:microsoft.com/office/officeart/2005/8/layout/hierarchy3"/>
    <dgm:cxn modelId="{935BAACE-68C1-4EA5-976C-2640CDC14257}" type="presParOf" srcId="{26CADF2F-5CDE-4125-B73B-B8C164EBB0C9}" destId="{E91EC764-1F3B-4029-980D-69E8FEB85474}" srcOrd="2" destOrd="0" presId="urn:microsoft.com/office/officeart/2005/8/layout/hierarchy3"/>
    <dgm:cxn modelId="{29AA8097-1AC6-4126-8A2F-2CC6399FDD36}" type="presParOf" srcId="{26CADF2F-5CDE-4125-B73B-B8C164EBB0C9}" destId="{50D811F9-B34C-4ADE-BFDD-F674882EDEAA}" srcOrd="3" destOrd="0" presId="urn:microsoft.com/office/officeart/2005/8/layout/hierarchy3"/>
    <dgm:cxn modelId="{8A1B1DB9-098F-45FA-BF79-EDC86A3B3C6C}" type="presParOf" srcId="{26CADF2F-5CDE-4125-B73B-B8C164EBB0C9}" destId="{53B3A78C-90BC-4707-9842-E12E08FAF595}" srcOrd="4" destOrd="0" presId="urn:microsoft.com/office/officeart/2005/8/layout/hierarchy3"/>
    <dgm:cxn modelId="{73E6C8AD-4462-4D73-85DA-A88807C7748B}" type="presParOf" srcId="{26CADF2F-5CDE-4125-B73B-B8C164EBB0C9}" destId="{ACDE3A12-FA8B-4FFE-A70F-0ADC76730323}" srcOrd="5" destOrd="0" presId="urn:microsoft.com/office/officeart/2005/8/layout/hierarchy3"/>
    <dgm:cxn modelId="{A8E35549-3F19-4CE7-8DA8-1C4F99FFA36C}" type="presParOf" srcId="{26CADF2F-5CDE-4125-B73B-B8C164EBB0C9}" destId="{A70C59D4-85B3-45AD-BC84-F0EE2AA3DFCE}" srcOrd="6" destOrd="0" presId="urn:microsoft.com/office/officeart/2005/8/layout/hierarchy3"/>
    <dgm:cxn modelId="{889B5CD1-4DCF-4C72-AAAA-A31689D19469}" type="presParOf" srcId="{26CADF2F-5CDE-4125-B73B-B8C164EBB0C9}" destId="{A5285011-CC53-40AD-AF99-FCABE515048B}" srcOrd="7" destOrd="0" presId="urn:microsoft.com/office/officeart/2005/8/layout/hierarchy3"/>
    <dgm:cxn modelId="{23B76409-3593-45C2-81D7-078EB5973D47}" type="presParOf" srcId="{26CADF2F-5CDE-4125-B73B-B8C164EBB0C9}" destId="{90A82649-9D46-44A7-9F08-C4EE347C77A4}" srcOrd="8" destOrd="0" presId="urn:microsoft.com/office/officeart/2005/8/layout/hierarchy3"/>
    <dgm:cxn modelId="{BBAF7D37-4431-40FB-BD31-C0D60A77F770}" type="presParOf" srcId="{26CADF2F-5CDE-4125-B73B-B8C164EBB0C9}" destId="{F68A7455-8337-448F-89FA-A10F77B9699F}" srcOrd="9" destOrd="0" presId="urn:microsoft.com/office/officeart/2005/8/layout/hierarchy3"/>
    <dgm:cxn modelId="{68B53025-39E4-4479-B506-1C7E2ACF3D18}" type="presParOf" srcId="{26CADF2F-5CDE-4125-B73B-B8C164EBB0C9}" destId="{2432702F-C1F5-4077-8479-3D408E3BB490}" srcOrd="10" destOrd="0" presId="urn:microsoft.com/office/officeart/2005/8/layout/hierarchy3"/>
    <dgm:cxn modelId="{050E7F6F-04EF-4770-8767-33DAAAA5748B}" type="presParOf" srcId="{26CADF2F-5CDE-4125-B73B-B8C164EBB0C9}" destId="{23061D79-20AF-4882-9301-51B9E1C428EA}" srcOrd="1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90A54E-A815-4EEF-BABD-8F065C66337D}">
      <dsp:nvSpPr>
        <dsp:cNvPr id="0" name=""/>
        <dsp:cNvSpPr/>
      </dsp:nvSpPr>
      <dsp:spPr>
        <a:xfrm>
          <a:off x="3525984" y="755479"/>
          <a:ext cx="2587207" cy="2690664"/>
        </a:xfrm>
        <a:prstGeom prst="gear9">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b="1" kern="1200" smtClean="0">
              <a:latin typeface="宋体" panose="02010600030101010101" pitchFamily="2" charset="-122"/>
              <a:ea typeface="宋体" panose="02010600030101010101" pitchFamily="2" charset="-122"/>
            </a:rPr>
            <a:t>房屋产权证具体又包括</a:t>
          </a:r>
          <a:r>
            <a:rPr lang="en-US" altLang="zh-CN" sz="1200" b="1" kern="1200" smtClean="0">
              <a:latin typeface="宋体" panose="02010600030101010101" pitchFamily="2" charset="-122"/>
              <a:ea typeface="宋体" panose="02010600030101010101" pitchFamily="2" charset="-122"/>
            </a:rPr>
            <a:t>《</a:t>
          </a:r>
          <a:r>
            <a:rPr lang="zh-CN" altLang="en-US" sz="1200" b="1" kern="1200" smtClean="0">
              <a:latin typeface="宋体" panose="02010600030101010101" pitchFamily="2" charset="-122"/>
              <a:ea typeface="宋体" panose="02010600030101010101" pitchFamily="2" charset="-122"/>
            </a:rPr>
            <a:t>房屋所有权证</a:t>
          </a:r>
          <a:r>
            <a:rPr lang="en-US" altLang="zh-CN" sz="1200" b="1" kern="1200" smtClean="0">
              <a:latin typeface="宋体" panose="02010600030101010101" pitchFamily="2" charset="-122"/>
              <a:ea typeface="宋体" panose="02010600030101010101" pitchFamily="2" charset="-122"/>
            </a:rPr>
            <a:t>》</a:t>
          </a:r>
          <a:r>
            <a:rPr lang="zh-CN" altLang="en-US" sz="1200" b="1" kern="1200" smtClean="0">
              <a:latin typeface="宋体" panose="02010600030101010101" pitchFamily="2" charset="-122"/>
              <a:ea typeface="宋体" panose="02010600030101010101" pitchFamily="2" charset="-122"/>
            </a:rPr>
            <a:t>和</a:t>
          </a:r>
          <a:r>
            <a:rPr lang="en-US" altLang="zh-CN" sz="1200" b="1" kern="1200" smtClean="0">
              <a:latin typeface="宋体" panose="02010600030101010101" pitchFamily="2" charset="-122"/>
              <a:ea typeface="宋体" panose="02010600030101010101" pitchFamily="2" charset="-122"/>
            </a:rPr>
            <a:t>《</a:t>
          </a:r>
          <a:r>
            <a:rPr lang="zh-CN" altLang="en-US" sz="1200" b="1" kern="1200" smtClean="0">
              <a:latin typeface="宋体" panose="02010600030101010101" pitchFamily="2" charset="-122"/>
              <a:ea typeface="宋体" panose="02010600030101010101" pitchFamily="2" charset="-122"/>
            </a:rPr>
            <a:t>土地使用权证</a:t>
          </a:r>
          <a:r>
            <a:rPr lang="en-US" altLang="zh-CN" sz="1200" b="1" kern="1200" smtClean="0">
              <a:latin typeface="宋体" panose="02010600030101010101" pitchFamily="2" charset="-122"/>
              <a:ea typeface="宋体" panose="02010600030101010101" pitchFamily="2" charset="-122"/>
            </a:rPr>
            <a:t>》</a:t>
          </a:r>
          <a:r>
            <a:rPr lang="zh-CN" altLang="en-US" sz="1200" b="1" kern="1200" smtClean="0">
              <a:latin typeface="宋体" panose="02010600030101010101" pitchFamily="2" charset="-122"/>
              <a:ea typeface="宋体" panose="02010600030101010101" pitchFamily="2" charset="-122"/>
            </a:rPr>
            <a:t>，但有些地方也可能是由房屋管理部门和土地管理部门统一开据的</a:t>
          </a:r>
          <a:r>
            <a:rPr lang="en-US" altLang="zh-CN" sz="1200" b="1" kern="1200" smtClean="0">
              <a:latin typeface="宋体" panose="02010600030101010101" pitchFamily="2" charset="-122"/>
              <a:ea typeface="宋体" panose="02010600030101010101" pitchFamily="2" charset="-122"/>
            </a:rPr>
            <a:t>《</a:t>
          </a:r>
          <a:r>
            <a:rPr lang="zh-CN" altLang="en-US" sz="1200" b="1" kern="1200" smtClean="0">
              <a:latin typeface="宋体" panose="02010600030101010101" pitchFamily="2" charset="-122"/>
              <a:ea typeface="宋体" panose="02010600030101010101" pitchFamily="2" charset="-122"/>
            </a:rPr>
            <a:t>房地产权证书</a:t>
          </a:r>
          <a:r>
            <a:rPr lang="en-US" altLang="zh-CN" sz="1200" b="1" kern="1200" smtClean="0">
              <a:latin typeface="宋体" panose="02010600030101010101" pitchFamily="2" charset="-122"/>
              <a:ea typeface="宋体" panose="02010600030101010101" pitchFamily="2" charset="-122"/>
            </a:rPr>
            <a:t>》</a:t>
          </a:r>
          <a:endParaRPr lang="zh-CN" altLang="en-US" sz="1200" b="1" kern="1200" dirty="0"/>
        </a:p>
      </dsp:txBody>
      <dsp:txXfrm>
        <a:off x="3525984" y="755479"/>
        <a:ext cx="2587207" cy="2690664"/>
      </dsp:txXfrm>
    </dsp:sp>
    <dsp:sp modelId="{CFC56E5D-ED56-4E03-A6BB-39274F138855}">
      <dsp:nvSpPr>
        <dsp:cNvPr id="0" name=""/>
        <dsp:cNvSpPr/>
      </dsp:nvSpPr>
      <dsp:spPr>
        <a:xfrm rot="12366978">
          <a:off x="2831431" y="520149"/>
          <a:ext cx="2992763" cy="2992763"/>
        </a:xfrm>
        <a:prstGeom prst="circularArrow">
          <a:avLst>
            <a:gd name="adj1" fmla="val 4878"/>
            <a:gd name="adj2" fmla="val 312630"/>
            <a:gd name="adj3" fmla="val 3160189"/>
            <a:gd name="adj4" fmla="val 15197633"/>
            <a:gd name="adj5" fmla="val 5691"/>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0EA3A3-76E3-4353-BAA1-AF3102ABF647}">
      <dsp:nvSpPr>
        <dsp:cNvPr id="0" name=""/>
        <dsp:cNvSpPr/>
      </dsp:nvSpPr>
      <dsp:spPr>
        <a:xfrm rot="16200000">
          <a:off x="-1109516" y="1758245"/>
          <a:ext cx="2749206" cy="454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0903" bIns="0" numCol="1" spcCol="1270" anchor="t" anchorCtr="0">
          <a:noAutofit/>
        </a:bodyPr>
        <a:lstStyle/>
        <a:p>
          <a:pPr lvl="0" algn="r" defTabSz="800100">
            <a:lnSpc>
              <a:spcPct val="90000"/>
            </a:lnSpc>
            <a:spcBef>
              <a:spcPct val="0"/>
            </a:spcBef>
            <a:spcAft>
              <a:spcPct val="35000"/>
            </a:spcAft>
          </a:pPr>
          <a:r>
            <a:rPr lang="en-US" altLang="zh-CN" sz="1800" b="1" kern="1200" smtClean="0"/>
            <a:t>2015</a:t>
          </a:r>
          <a:r>
            <a:rPr lang="zh-CN" altLang="en-US" sz="1800" b="1" kern="1200" smtClean="0"/>
            <a:t>年以前</a:t>
          </a:r>
          <a:endParaRPr lang="zh-CN" altLang="en-US" sz="1800" kern="1200" dirty="0"/>
        </a:p>
      </dsp:txBody>
      <dsp:txXfrm rot="16200000">
        <a:off x="-1109516" y="1758245"/>
        <a:ext cx="2749206" cy="454566"/>
      </dsp:txXfrm>
    </dsp:sp>
    <dsp:sp modelId="{84865C71-26C3-4CC8-B405-B91F97856718}">
      <dsp:nvSpPr>
        <dsp:cNvPr id="0" name=""/>
        <dsp:cNvSpPr/>
      </dsp:nvSpPr>
      <dsp:spPr>
        <a:xfrm>
          <a:off x="492370" y="610925"/>
          <a:ext cx="2264224" cy="274920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400903" rIns="142240" bIns="142240" numCol="1" spcCol="1270" anchor="t" anchorCtr="0">
          <a:noAutofit/>
        </a:bodyPr>
        <a:lstStyle/>
        <a:p>
          <a:pPr marL="228600" lvl="1" indent="-228600" algn="l" defTabSz="889000">
            <a:lnSpc>
              <a:spcPct val="90000"/>
            </a:lnSpc>
            <a:spcBef>
              <a:spcPct val="0"/>
            </a:spcBef>
            <a:spcAft>
              <a:spcPct val="15000"/>
            </a:spcAft>
            <a:buChar char="••"/>
          </a:pPr>
          <a:r>
            <a:rPr lang="zh-CN" altLang="en-US" sz="2000" b="1" kern="1200" dirty="0" smtClean="0">
              <a:solidFill>
                <a:srgbClr val="FF0000"/>
              </a:solidFill>
              <a:latin typeface="宋体" panose="02010600030101010101" pitchFamily="2" charset="-122"/>
              <a:ea typeface="宋体" panose="02010600030101010101" pitchFamily="2" charset="-122"/>
            </a:rPr>
            <a:t>教工住宅：</a:t>
          </a:r>
          <a:r>
            <a:rPr lang="zh-CN" altLang="en-US" sz="2000" kern="1200" dirty="0" smtClean="0">
              <a:solidFill>
                <a:srgbClr val="FF0000"/>
              </a:solidFill>
              <a:latin typeface="宋体" panose="02010600030101010101" pitchFamily="2" charset="-122"/>
              <a:ea typeface="宋体" panose="02010600030101010101" pitchFamily="2" charset="-122"/>
            </a:rPr>
            <a:t>是指学校拥有全部产权或部分产权的教职工住宅</a:t>
          </a:r>
          <a:endParaRPr lang="zh-CN" altLang="en-US" sz="2000" kern="1200" dirty="0">
            <a:solidFill>
              <a:srgbClr val="FF0000"/>
            </a:solidFill>
            <a:latin typeface="宋体" panose="02010600030101010101" pitchFamily="2" charset="-122"/>
            <a:ea typeface="宋体" panose="02010600030101010101" pitchFamily="2" charset="-122"/>
          </a:endParaRPr>
        </a:p>
      </dsp:txBody>
      <dsp:txXfrm>
        <a:off x="492370" y="610925"/>
        <a:ext cx="2264224" cy="2749206"/>
      </dsp:txXfrm>
    </dsp:sp>
    <dsp:sp modelId="{45245706-3350-45AB-9D23-8138DA112AD5}">
      <dsp:nvSpPr>
        <dsp:cNvPr id="0" name=""/>
        <dsp:cNvSpPr/>
      </dsp:nvSpPr>
      <dsp:spPr>
        <a:xfrm>
          <a:off x="123425" y="164491"/>
          <a:ext cx="737888" cy="601946"/>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t="-14000" b="-14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694A3E9-DCF3-47BE-9B6C-DF24221E2877}">
      <dsp:nvSpPr>
        <dsp:cNvPr id="0" name=""/>
        <dsp:cNvSpPr/>
      </dsp:nvSpPr>
      <dsp:spPr>
        <a:xfrm rot="16200000">
          <a:off x="2192085" y="1690951"/>
          <a:ext cx="2749206" cy="454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0903" bIns="0" numCol="1" spcCol="1270" anchor="t" anchorCtr="0">
          <a:noAutofit/>
        </a:bodyPr>
        <a:lstStyle/>
        <a:p>
          <a:pPr lvl="0" algn="r" defTabSz="800100">
            <a:lnSpc>
              <a:spcPct val="90000"/>
            </a:lnSpc>
            <a:spcBef>
              <a:spcPct val="0"/>
            </a:spcBef>
            <a:spcAft>
              <a:spcPct val="35000"/>
            </a:spcAft>
          </a:pPr>
          <a:r>
            <a:rPr lang="zh-CN" altLang="en-US" sz="1800" b="1" kern="1200" smtClean="0"/>
            <a:t>自</a:t>
          </a:r>
          <a:r>
            <a:rPr lang="en-US" altLang="zh-CN" sz="1800" b="1" kern="1200" smtClean="0"/>
            <a:t>2016</a:t>
          </a:r>
          <a:r>
            <a:rPr lang="zh-CN" altLang="en-US" sz="1800" b="1" kern="1200" smtClean="0"/>
            <a:t>年始</a:t>
          </a:r>
          <a:endParaRPr lang="zh-CN" altLang="en-US" sz="1800" kern="1200" dirty="0"/>
        </a:p>
      </dsp:txBody>
      <dsp:txXfrm rot="16200000">
        <a:off x="2192085" y="1690951"/>
        <a:ext cx="2749206" cy="454566"/>
      </dsp:txXfrm>
    </dsp:sp>
    <dsp:sp modelId="{1640AAA1-90F8-47ED-AE9A-8229F0B12928}">
      <dsp:nvSpPr>
        <dsp:cNvPr id="0" name=""/>
        <dsp:cNvSpPr/>
      </dsp:nvSpPr>
      <dsp:spPr>
        <a:xfrm>
          <a:off x="3793972" y="543631"/>
          <a:ext cx="2264224" cy="274920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400903" rIns="142240" bIns="142240" numCol="1" spcCol="1270" anchor="t" anchorCtr="0">
          <a:noAutofit/>
        </a:bodyPr>
        <a:lstStyle/>
        <a:p>
          <a:pPr marL="228600" lvl="1" indent="-228600" algn="l" defTabSz="889000">
            <a:lnSpc>
              <a:spcPct val="90000"/>
            </a:lnSpc>
            <a:spcBef>
              <a:spcPct val="0"/>
            </a:spcBef>
            <a:spcAft>
              <a:spcPct val="15000"/>
            </a:spcAft>
            <a:buChar char="••"/>
          </a:pPr>
          <a:r>
            <a:rPr lang="zh-CN" altLang="en-US" sz="2000" b="1" kern="1200" dirty="0" smtClean="0">
              <a:solidFill>
                <a:srgbClr val="FF0000"/>
              </a:solidFill>
              <a:latin typeface="宋体" panose="02010600030101010101" pitchFamily="2" charset="-122"/>
              <a:ea typeface="宋体" panose="02010600030101010101" pitchFamily="2" charset="-122"/>
            </a:rPr>
            <a:t>教工住宅：</a:t>
          </a:r>
          <a:r>
            <a:rPr lang="zh-CN" altLang="en-US" sz="2000" kern="1200" dirty="0" smtClean="0">
              <a:solidFill>
                <a:srgbClr val="FF0000"/>
              </a:solidFill>
              <a:latin typeface="宋体" panose="02010600030101010101" pitchFamily="2" charset="-122"/>
              <a:ea typeface="宋体" panose="02010600030101010101" pitchFamily="2" charset="-122"/>
            </a:rPr>
            <a:t>是指学校已出售给个人、房屋所有权归教职工个人所有，而土地使用权仍归属学校的教职工住宅</a:t>
          </a:r>
          <a:endParaRPr lang="zh-CN" altLang="en-US" sz="2000" kern="1200" dirty="0">
            <a:solidFill>
              <a:srgbClr val="FF0000"/>
            </a:solidFill>
            <a:latin typeface="宋体" panose="02010600030101010101" pitchFamily="2" charset="-122"/>
            <a:ea typeface="宋体" panose="02010600030101010101" pitchFamily="2" charset="-122"/>
          </a:endParaRPr>
        </a:p>
      </dsp:txBody>
      <dsp:txXfrm>
        <a:off x="3793972" y="543631"/>
        <a:ext cx="2264224" cy="2749206"/>
      </dsp:txXfrm>
    </dsp:sp>
    <dsp:sp modelId="{1CE1E49C-6ECE-4D14-A232-DE302AF50F32}">
      <dsp:nvSpPr>
        <dsp:cNvPr id="0" name=""/>
        <dsp:cNvSpPr/>
      </dsp:nvSpPr>
      <dsp:spPr>
        <a:xfrm>
          <a:off x="3456892" y="164491"/>
          <a:ext cx="674158" cy="46735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1E1A98-1FDC-4069-A549-108C524DA00B}" type="datetimeFigureOut">
              <a:rPr lang="en-US" smtClean="0"/>
              <a:pPr/>
              <a:t>10/8/2016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C77194-D090-47CB-A252-F02355B118C3}" type="slidenum">
              <a:rPr lang="en-US" smtClean="0"/>
              <a:pPr/>
              <a:t>‹#›</a:t>
            </a:fld>
            <a:endParaRPr lang="en-US" dirty="0"/>
          </a:p>
        </p:txBody>
      </p:sp>
    </p:spTree>
    <p:extLst>
      <p:ext uri="{BB962C8B-B14F-4D97-AF65-F5344CB8AC3E}">
        <p14:creationId xmlns:p14="http://schemas.microsoft.com/office/powerpoint/2010/main" xmlns="" val="40582937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F48AF-06F8-4945-9F42-661BBF80F64A}" type="datetimeFigureOut">
              <a:rPr lang="en-US" smtClean="0"/>
              <a:pPr/>
              <a:t>10/8/2016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9C13A5-511F-4D4F-B778-6AB878583413}" type="slidenum">
              <a:rPr lang="en-US" smtClean="0"/>
              <a:pPr/>
              <a:t>‹#›</a:t>
            </a:fld>
            <a:endParaRPr lang="en-US" dirty="0"/>
          </a:p>
        </p:txBody>
      </p:sp>
    </p:spTree>
    <p:extLst>
      <p:ext uri="{BB962C8B-B14F-4D97-AF65-F5344CB8AC3E}">
        <p14:creationId xmlns:p14="http://schemas.microsoft.com/office/powerpoint/2010/main" xmlns="" val="12954279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zh-CN" altLang="en-US" sz="1200" b="1"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rPr>
              <a:t>碧波荡漾</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（基本）</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kumimoji="0" lang="zh-CN" altLang="en-US" sz="1200" b="1"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zh-CN" altLang="en-US" sz="1200" b="1" i="0" u="none" strike="noStrike" kern="1200" baseline="0" dirty="0" smtClean="0">
                <a:solidFill>
                  <a:schemeClr val="tx1"/>
                </a:solidFill>
                <a:latin typeface="Microsoft YaHei" pitchFamily="34" charset="-122"/>
                <a:ea typeface="Microsoft YaHei" pitchFamily="34" charset="-122"/>
                <a:cs typeface="+mn-cs"/>
              </a:rPr>
              <a:t>注意：</a:t>
            </a:r>
            <a:r>
              <a:rPr lang="zh-CN" altLang="en-US" sz="1200" b="0" i="0" u="none" strike="noStrike" kern="1200" baseline="0" dirty="0" smtClean="0">
                <a:solidFill>
                  <a:schemeClr val="tx1"/>
                </a:solidFill>
                <a:latin typeface="Microsoft YaHei" pitchFamily="34" charset="-122"/>
                <a:ea typeface="Microsoft YaHei" pitchFamily="34" charset="-122"/>
                <a:cs typeface="+mn-cs"/>
              </a:rPr>
              <a:t>此视频模板针对 </a:t>
            </a:r>
            <a:r>
              <a:rPr lang="en-US" altLang="zh-CN" sz="1200" b="0" i="0" u="none" strike="noStrike" kern="1200" baseline="0" dirty="0" smtClean="0">
                <a:solidFill>
                  <a:schemeClr val="tx1"/>
                </a:solidFill>
                <a:latin typeface="Microsoft YaHei" pitchFamily="34" charset="-122"/>
                <a:ea typeface="Microsoft YaHei" pitchFamily="34" charset="-122"/>
                <a:cs typeface="+mn-cs"/>
              </a:rPr>
              <a:t>Microsoft PowerPoint 2010 </a:t>
            </a:r>
            <a:r>
              <a:rPr lang="zh-CN" altLang="en-US" sz="1200" b="0" i="0" u="none" strike="noStrike" kern="1200" baseline="0" dirty="0" smtClean="0">
                <a:solidFill>
                  <a:schemeClr val="tx1"/>
                </a:solidFill>
                <a:latin typeface="Microsoft YaHei" pitchFamily="34" charset="-122"/>
                <a:ea typeface="Microsoft YaHei" pitchFamily="34" charset="-122"/>
                <a:cs typeface="+mn-cs"/>
              </a:rPr>
              <a:t>进行了优化。</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在 </a:t>
            </a:r>
            <a:r>
              <a:rPr lang="en-US" altLang="zh-CN" sz="1200" b="0" i="0" u="none" strike="noStrike" kern="1200" baseline="0" dirty="0" smtClean="0">
                <a:solidFill>
                  <a:schemeClr val="tx1"/>
                </a:solidFill>
                <a:latin typeface="Microsoft YaHei" pitchFamily="34" charset="-122"/>
                <a:ea typeface="Microsoft YaHei" pitchFamily="34" charset="-122"/>
                <a:cs typeface="+mn-cs"/>
              </a:rPr>
              <a:t>PowerPoint 2007 </a:t>
            </a:r>
            <a:r>
              <a:rPr lang="zh-CN" altLang="en-US" sz="1200" b="0" i="0" u="none" strike="noStrike" kern="1200" baseline="0" dirty="0" smtClean="0">
                <a:solidFill>
                  <a:schemeClr val="tx1"/>
                </a:solidFill>
                <a:latin typeface="Microsoft YaHei" pitchFamily="34" charset="-122"/>
                <a:ea typeface="Microsoft YaHei" pitchFamily="34" charset="-122"/>
                <a:cs typeface="+mn-cs"/>
              </a:rPr>
              <a:t>中，视频元素将会播放，但与视频栏重叠的任何内容都将在幻灯片放映模式下被视频覆盖。</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在 </a:t>
            </a:r>
            <a:r>
              <a:rPr lang="en-US" altLang="zh-CN" sz="1200" b="0" i="0" u="none" strike="noStrike" kern="1200" baseline="0" dirty="0" smtClean="0">
                <a:solidFill>
                  <a:schemeClr val="tx1"/>
                </a:solidFill>
                <a:latin typeface="Microsoft YaHei" pitchFamily="34" charset="-122"/>
                <a:ea typeface="Microsoft YaHei" pitchFamily="34" charset="-122"/>
                <a:cs typeface="+mn-cs"/>
              </a:rPr>
              <a:t>PowerPoint 2003 </a:t>
            </a:r>
            <a:r>
              <a:rPr lang="zh-CN" altLang="en-US" sz="1200" b="0" i="0" u="none" strike="noStrike" kern="1200" baseline="0" dirty="0" smtClean="0">
                <a:solidFill>
                  <a:schemeClr val="tx1"/>
                </a:solidFill>
                <a:latin typeface="Microsoft YaHei" pitchFamily="34" charset="-122"/>
                <a:ea typeface="Microsoft YaHei" pitchFamily="34" charset="-122"/>
                <a:cs typeface="+mn-cs"/>
              </a:rPr>
              <a:t>中，视频将不会播放，但视频的标牌框架将保持不变，就像静态图像一样。</a:t>
            </a:r>
            <a:r>
              <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rPr>
              <a:t> </a:t>
            </a:r>
            <a:r>
              <a:rPr lang="zh-CN" altLang="en-US" dirty="0" smtClean="0">
                <a:latin typeface="Microsoft YaHei" pitchFamily="34" charset="-122"/>
                <a:ea typeface="Microsoft YaHei" pitchFamily="34" charset="-122"/>
              </a:rPr>
              <a:t/>
            </a:r>
            <a:br>
              <a:rPr lang="zh-CN" altLang="en-US" dirty="0" smtClean="0">
                <a:latin typeface="Microsoft YaHei" pitchFamily="34" charset="-122"/>
                <a:ea typeface="Microsoft YaHei" pitchFamily="34" charset="-122"/>
              </a:rPr>
            </a:br>
            <a:endParaRPr lang="zh-CN" altLang="en-US" dirty="0" smtClean="0">
              <a:latin typeface="Microsoft YaHei" pitchFamily="34" charset="-122"/>
              <a:ea typeface="Microsoft YaHei" pitchFamily="34" charset="-122"/>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视频：</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在每次切换幻灯片后自动播放。</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时长 </a:t>
            </a:r>
            <a:r>
              <a:rPr lang="en-US" altLang="zh-CN" sz="1200" b="0" i="0" u="none" strike="noStrike" kern="1200" baseline="0" dirty="0" smtClean="0">
                <a:solidFill>
                  <a:schemeClr val="tx1"/>
                </a:solidFill>
                <a:latin typeface="Microsoft YaHei" pitchFamily="34" charset="-122"/>
                <a:ea typeface="Microsoft YaHei" pitchFamily="34" charset="-122"/>
                <a:cs typeface="+mn-cs"/>
              </a:rPr>
              <a:t>15 </a:t>
            </a:r>
            <a:r>
              <a:rPr lang="zh-CN" altLang="en-US" sz="1200" b="0" i="0" u="none" strike="noStrike" kern="1200" baseline="0" dirty="0" smtClean="0">
                <a:solidFill>
                  <a:schemeClr val="tx1"/>
                </a:solidFill>
                <a:latin typeface="Microsoft YaHei" pitchFamily="34" charset="-122"/>
                <a:ea typeface="Microsoft YaHei" pitchFamily="34" charset="-122"/>
                <a:cs typeface="+mn-cs"/>
              </a:rPr>
              <a:t>秒。</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无缝地无限循环播放。</a:t>
            </a:r>
            <a:r>
              <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rPr>
              <a:t/>
            </a:r>
            <a:br>
              <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rPr>
            </a:b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若要添加幻灯片或更改版式：</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若要添加新的幻灯片，请在“开始”选项卡上的“幻灯片”组中，单击“新建幻灯片”下方的箭头，在“动画背景主题”下方单击，然后选择所需版式。</a:t>
            </a:r>
            <a:endParaRPr kumimoji="0" lang="zh-CN" altLang="en-US" sz="1200" b="0" i="0" u="none" strike="noStrike" kern="1200" cap="none" spc="0" normalizeH="0" baseline="0" noProof="0" dirty="0" smtClean="0">
              <a:ln>
                <a:noFill/>
              </a:ln>
              <a:solidFill>
                <a:prstClr val="black"/>
              </a:solidFill>
              <a:effectLst/>
              <a:uLnTx/>
              <a:uFillTx/>
              <a:latin typeface="Microsoft YaHei" pitchFamily="34" charset="-122"/>
              <a:ea typeface="Microsoft YaHei" pitchFamily="34" charset="-122"/>
              <a:cs typeface="+mn-cs"/>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b="0" i="0" u="none" strike="noStrike" kern="1200" baseline="0" dirty="0" smtClean="0">
                <a:solidFill>
                  <a:schemeClr val="tx1"/>
                </a:solidFill>
                <a:latin typeface="Microsoft YaHei" pitchFamily="34" charset="-122"/>
                <a:ea typeface="Microsoft YaHei" pitchFamily="34" charset="-122"/>
                <a:cs typeface="+mn-cs"/>
              </a:rPr>
              <a:t>若要更改现有幻灯片的版式，请在“开始”选项卡的“幻灯片”组中，单击“版式”，然后选择所需版式。</a:t>
            </a:r>
            <a:r>
              <a:rPr lang="zh-CN" altLang="en-US" sz="1200" kern="1200" dirty="0" smtClean="0">
                <a:solidFill>
                  <a:schemeClr val="tx1"/>
                </a:solidFill>
                <a:effectLst/>
                <a:latin typeface="Microsoft YaHei" pitchFamily="34" charset="-122"/>
                <a:ea typeface="Microsoft YaHei" pitchFamily="34" charset="-122"/>
                <a:cs typeface="+mn-cs"/>
              </a:rPr>
              <a:t/>
            </a:r>
            <a:br>
              <a:rPr lang="zh-CN" altLang="en-US" sz="1200" kern="1200" dirty="0" smtClean="0">
                <a:solidFill>
                  <a:schemeClr val="tx1"/>
                </a:solidFill>
                <a:effectLst/>
                <a:latin typeface="Microsoft YaHei" pitchFamily="34" charset="-122"/>
                <a:ea typeface="Microsoft YaHei" pitchFamily="34" charset="-122"/>
                <a:cs typeface="+mn-cs"/>
              </a:rPr>
            </a:br>
            <a:endParaRPr lang="zh-CN" altLang="en-US" sz="1200" kern="1200" dirty="0" smtClean="0">
              <a:solidFill>
                <a:schemeClr val="tx1"/>
              </a:solidFill>
              <a:effectLst/>
              <a:latin typeface="Microsoft YaHei" pitchFamily="34" charset="-122"/>
              <a:ea typeface="Microsoft YaHei" pitchFamily="34" charset="-122"/>
              <a:cs typeface="+mn-cs"/>
            </a:endParaRPr>
          </a:p>
          <a:p>
            <a:pPr marL="228600" lvl="0" indent="-228600">
              <a:buFont typeface="+mj-lt"/>
              <a:buAutoNum type="arabicPeriod"/>
            </a:pPr>
            <a:r>
              <a:rPr lang="zh-CN" altLang="en-US" sz="1200" b="0" i="0" u="none" strike="noStrike" kern="1200" baseline="0" dirty="0" smtClean="0">
                <a:solidFill>
                  <a:schemeClr val="tx1"/>
                </a:solidFill>
                <a:latin typeface="Microsoft YaHei" pitchFamily="34" charset="-122"/>
                <a:ea typeface="Microsoft YaHei" pitchFamily="34" charset="-122"/>
                <a:cs typeface="+mn-cs"/>
              </a:rPr>
              <a:t>其他动画元素：</a:t>
            </a:r>
            <a:endParaRPr lang="zh-CN" altLang="en-US" b="0" kern="1200" baseline="0" dirty="0" smtClean="0">
              <a:solidFill>
                <a:schemeClr val="tx1"/>
              </a:solidFill>
              <a:effectLst/>
              <a:latin typeface="Microsoft YaHei" pitchFamily="34" charset="-122"/>
              <a:ea typeface="Microsoft YaHei" pitchFamily="34" charset="-122"/>
              <a:cs typeface="+mn-cs"/>
            </a:endParaRPr>
          </a:p>
          <a:p>
            <a:pPr marL="628650" lvl="1" indent="-171450">
              <a:buFont typeface="Arial" pitchFamily="34" charset="0"/>
              <a:buChar char="•"/>
            </a:pPr>
            <a:r>
              <a:rPr lang="zh-CN" altLang="en-US" sz="1200" b="0" i="0" u="none" strike="noStrike" kern="1200" baseline="0" dirty="0" smtClean="0">
                <a:solidFill>
                  <a:schemeClr val="tx1"/>
                </a:solidFill>
                <a:latin typeface="Microsoft YaHei" pitchFamily="34" charset="-122"/>
                <a:ea typeface="Microsoft YaHei" pitchFamily="34" charset="-122"/>
                <a:cs typeface="+mn-cs"/>
              </a:rPr>
              <a:t>您插入的任何动画元素都将从切换幻灯片并且背景视频开始播放后开始。</a:t>
            </a:r>
            <a:endParaRPr lang="zh-CN" altLang="en-US" kern="1200" baseline="0" dirty="0" smtClean="0">
              <a:solidFill>
                <a:schemeClr val="tx1"/>
              </a:solidFill>
              <a:effectLst/>
              <a:latin typeface="Microsoft YaHei" pitchFamily="34" charset="-122"/>
              <a:ea typeface="Microsoft YaHei" pitchFamily="34" charset="-122"/>
              <a:cs typeface="+mn-cs"/>
            </a:endParaRPr>
          </a:p>
          <a:p>
            <a:pPr marL="685800" lvl="1" indent="-228600">
              <a:buFont typeface="+mj-lt"/>
              <a:buAutoNum type="arabicPeriod"/>
            </a:pPr>
            <a:endParaRPr lang="zh-CN" altLang="en-US" kern="1200" baseline="0" dirty="0" smtClean="0">
              <a:solidFill>
                <a:schemeClr val="tx1"/>
              </a:solidFill>
              <a:effectLst/>
              <a:latin typeface="Microsoft YaHei" pitchFamily="34" charset="-122"/>
              <a:ea typeface="Microsoft YaHei" pitchFamily="34" charset="-122"/>
              <a:cs typeface="+mn-cs"/>
            </a:endParaRPr>
          </a:p>
          <a:p>
            <a:pPr marL="228600" lvl="0" indent="-228600">
              <a:buFont typeface="+mj-lt"/>
              <a:buAutoNum type="arabicPeriod"/>
            </a:pPr>
            <a:r>
              <a:rPr lang="zh-CN" altLang="en-US" sz="1200" b="0" i="0" u="none" strike="noStrike" kern="1200" baseline="0" dirty="0" smtClean="0">
                <a:solidFill>
                  <a:schemeClr val="tx1"/>
                </a:solidFill>
                <a:latin typeface="Microsoft YaHei" pitchFamily="34" charset="-122"/>
                <a:ea typeface="Microsoft YaHei" pitchFamily="34" charset="-122"/>
                <a:cs typeface="+mn-cs"/>
              </a:rPr>
              <a:t>带有视频效果的版式：</a:t>
            </a:r>
            <a:endParaRPr lang="zh-CN" altLang="en-US" b="0" kern="1200" baseline="0" dirty="0" smtClean="0">
              <a:solidFill>
                <a:schemeClr val="tx1"/>
              </a:solidFill>
              <a:effectLst/>
              <a:latin typeface="Microsoft YaHei" pitchFamily="34" charset="-122"/>
              <a:ea typeface="Microsoft YaHei" pitchFamily="34" charset="-122"/>
              <a:cs typeface="+mn-cs"/>
            </a:endParaRPr>
          </a:p>
          <a:p>
            <a:pPr marL="685800" lvl="1" indent="-228600">
              <a:buFont typeface="Arial" pitchFamily="34" charset="0"/>
              <a:buChar char="•"/>
            </a:pPr>
            <a:r>
              <a:rPr lang="zh-CN" altLang="en-US" sz="1200" b="0" i="0" u="none" strike="noStrike" kern="1200" baseline="0" dirty="0" smtClean="0">
                <a:solidFill>
                  <a:schemeClr val="tx1"/>
                </a:solidFill>
                <a:latin typeface="Microsoft YaHei" pitchFamily="34" charset="-122"/>
                <a:ea typeface="Microsoft YaHei" pitchFamily="34" charset="-122"/>
                <a:cs typeface="+mn-cs"/>
              </a:rPr>
              <a:t>“（绿色）标题和内容”和“（紫色）标题和内容”版式是通过在视频上使用颜色重叠创建的。</a:t>
            </a:r>
            <a:endParaRPr lang="zh-CN" altLang="en-US" kern="1200" baseline="0" dirty="0" smtClean="0">
              <a:solidFill>
                <a:schemeClr val="tx1"/>
              </a:solidFill>
              <a:effectLst/>
              <a:latin typeface="Microsoft YaHei" pitchFamily="34" charset="-122"/>
              <a:ea typeface="Microsoft YaHei" pitchFamily="34" charset="-122"/>
              <a:cs typeface="+mn-cs"/>
            </a:endParaRPr>
          </a:p>
          <a:p>
            <a:pPr marL="1143000" lvl="2" indent="-228600">
              <a:buFont typeface="Courier New" pitchFamily="49" charset="0"/>
              <a:buChar char="o"/>
            </a:pPr>
            <a:r>
              <a:rPr lang="zh-CN" altLang="en-US" sz="1200" b="0" i="0" u="none" strike="noStrike" kern="1200" baseline="0" dirty="0" smtClean="0">
                <a:solidFill>
                  <a:schemeClr val="tx1"/>
                </a:solidFill>
                <a:latin typeface="Microsoft YaHei" pitchFamily="34" charset="-122"/>
                <a:ea typeface="Microsoft YaHei" pitchFamily="34" charset="-122"/>
                <a:cs typeface="+mn-cs"/>
              </a:rPr>
              <a:t>选中视频后，在“视频工具”下的“格式”选项卡上，在“调整”组中，选择“颜色”，选择“青色，强调文字颜色 </a:t>
            </a:r>
            <a:r>
              <a:rPr lang="en-US" altLang="zh-CN" sz="1200" b="0" i="0" u="none" strike="noStrike" kern="1200" baseline="0" dirty="0" smtClean="0">
                <a:solidFill>
                  <a:schemeClr val="tx1"/>
                </a:solidFill>
                <a:latin typeface="Microsoft YaHei" pitchFamily="34" charset="-122"/>
                <a:ea typeface="Microsoft YaHei" pitchFamily="34" charset="-122"/>
                <a:cs typeface="+mn-cs"/>
              </a:rPr>
              <a:t>6 </a:t>
            </a:r>
            <a:r>
              <a:rPr lang="zh-CN" altLang="en-US" sz="1200" b="0" i="0" u="none" strike="noStrike" kern="1200" baseline="0" dirty="0" smtClean="0">
                <a:solidFill>
                  <a:schemeClr val="tx1"/>
                </a:solidFill>
                <a:latin typeface="Microsoft YaHei" pitchFamily="34" charset="-122"/>
                <a:ea typeface="Microsoft YaHei" pitchFamily="34" charset="-122"/>
                <a:cs typeface="+mn-cs"/>
              </a:rPr>
              <a:t>浅色”（第三行，左起第七个选项）或“长春花色，强调文字颜色 </a:t>
            </a:r>
            <a:r>
              <a:rPr lang="en-US" altLang="zh-CN" sz="1200" b="0" i="0" u="none" strike="noStrike" kern="1200" baseline="0" dirty="0" smtClean="0">
                <a:solidFill>
                  <a:schemeClr val="tx1"/>
                </a:solidFill>
                <a:latin typeface="Microsoft YaHei" pitchFamily="34" charset="-122"/>
                <a:ea typeface="Microsoft YaHei" pitchFamily="34" charset="-122"/>
                <a:cs typeface="+mn-cs"/>
              </a:rPr>
              <a:t>5 </a:t>
            </a:r>
            <a:r>
              <a:rPr lang="zh-CN" altLang="en-US" sz="1200" b="0" i="0" u="none" strike="noStrike" kern="1200" baseline="0" dirty="0" smtClean="0">
                <a:solidFill>
                  <a:schemeClr val="tx1"/>
                </a:solidFill>
                <a:latin typeface="Microsoft YaHei" pitchFamily="34" charset="-122"/>
                <a:ea typeface="Microsoft YaHei" pitchFamily="34" charset="-122"/>
                <a:cs typeface="+mn-cs"/>
              </a:rPr>
              <a:t>浅色”（第三行，左起第六个选项）。</a:t>
            </a:r>
            <a:endParaRPr lang="zh-CN" altLang="en-US" kern="1200" baseline="0" dirty="0" smtClean="0">
              <a:solidFill>
                <a:schemeClr val="tx1"/>
              </a:solidFill>
              <a:effectLst/>
              <a:latin typeface="Microsoft YaHei" pitchFamily="34" charset="-122"/>
              <a:ea typeface="Microsoft YaHei" pitchFamily="34" charset="-122"/>
              <a:cs typeface="+mn-cs"/>
            </a:endParaRPr>
          </a:p>
          <a:p>
            <a:pPr marL="0" lvl="0" indent="0">
              <a:buFont typeface="+mj-lt"/>
              <a:buNone/>
            </a:pPr>
            <a:endParaRPr lang="zh-CN" altLang="en-US" baseline="0" dirty="0" smtClean="0">
              <a:latin typeface="Microsoft YaHei" pitchFamily="34" charset="-122"/>
              <a:ea typeface="Microsoft YaHei" pitchFamily="34" charset="-122"/>
            </a:endParaRPr>
          </a:p>
        </p:txBody>
      </p:sp>
      <p:sp>
        <p:nvSpPr>
          <p:cNvPr id="4" name="Slide Number Placeholder 3"/>
          <p:cNvSpPr>
            <a:spLocks noGrp="1"/>
          </p:cNvSpPr>
          <p:nvPr>
            <p:ph type="sldNum" sz="quarter" idx="10"/>
          </p:nvPr>
        </p:nvSpPr>
        <p:spPr/>
        <p:txBody>
          <a:bodyPr/>
          <a:lstStyle/>
          <a:p>
            <a:fld id="{649C13A5-511F-4D4F-B778-6AB878583413}" type="slidenum">
              <a:rPr lang="en-US" smtClean="0"/>
              <a:pPr/>
              <a:t>1</a:t>
            </a:fld>
            <a:endParaRPr lang="en-US" dirty="0"/>
          </a:p>
        </p:txBody>
      </p:sp>
    </p:spTree>
    <p:extLst>
      <p:ext uri="{BB962C8B-B14F-4D97-AF65-F5344CB8AC3E}">
        <p14:creationId xmlns:p14="http://schemas.microsoft.com/office/powerpoint/2010/main" xmlns="" val="553535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9C13A5-511F-4D4F-B778-6AB878583413}" type="slidenum">
              <a:rPr lang="en-US" smtClean="0"/>
              <a:pPr/>
              <a:t>6</a:t>
            </a:fld>
            <a:endParaRPr lang="en-US" dirty="0"/>
          </a:p>
        </p:txBody>
      </p:sp>
    </p:spTree>
    <p:extLst>
      <p:ext uri="{BB962C8B-B14F-4D97-AF65-F5344CB8AC3E}">
        <p14:creationId xmlns:p14="http://schemas.microsoft.com/office/powerpoint/2010/main" xmlns="" val="228076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9C13A5-511F-4D4F-B778-6AB878583413}" type="slidenum">
              <a:rPr lang="en-US" smtClean="0"/>
              <a:pPr/>
              <a:t>7</a:t>
            </a:fld>
            <a:endParaRPr lang="en-US" dirty="0"/>
          </a:p>
        </p:txBody>
      </p:sp>
    </p:spTree>
    <p:extLst>
      <p:ext uri="{BB962C8B-B14F-4D97-AF65-F5344CB8AC3E}">
        <p14:creationId xmlns:p14="http://schemas.microsoft.com/office/powerpoint/2010/main" xmlns="" val="1695747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9C13A5-511F-4D4F-B778-6AB878583413}" type="slidenum">
              <a:rPr lang="en-US" smtClean="0"/>
              <a:pPr/>
              <a:t>24</a:t>
            </a:fld>
            <a:endParaRPr lang="en-US" dirty="0"/>
          </a:p>
        </p:txBody>
      </p:sp>
    </p:spTree>
    <p:extLst>
      <p:ext uri="{BB962C8B-B14F-4D97-AF65-F5344CB8AC3E}">
        <p14:creationId xmlns:p14="http://schemas.microsoft.com/office/powerpoint/2010/main" xmlns="" val="1842036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3C0E342-4375-4562-A15F-298663B5026E}" type="datetime1">
              <a:rPr lang="en-US" altLang="zh-CN" smtClean="0"/>
              <a:pPr/>
              <a:t>10/8/2016</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08A7F96F-1D34-4AD8-A324-DDD9B7126D3B}" type="slidenum">
              <a:rPr lang="en-US" smtClean="0"/>
              <a:pPr/>
              <a:t>‹#›</a:t>
            </a:fld>
            <a:endParaRPr lang="en-US" dirty="0"/>
          </a:p>
        </p:txBody>
      </p:sp>
      <p:sp>
        <p:nvSpPr>
          <p:cNvPr id="7" name="Rectangle 6"/>
          <p:cNvSpPr/>
          <p:nvPr userDrawn="1"/>
        </p:nvSpPr>
        <p:spPr>
          <a:xfrm>
            <a:off x="0" y="0"/>
            <a:ext cx="9144000" cy="1614482"/>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8" name="Rectangle 7"/>
          <p:cNvSpPr/>
          <p:nvPr userDrawn="1"/>
        </p:nvSpPr>
        <p:spPr>
          <a:xfrm>
            <a:off x="0" y="4485737"/>
            <a:ext cx="9144000" cy="237226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9" name="Freeform 5"/>
          <p:cNvSpPr>
            <a:spLocks/>
          </p:cNvSpPr>
          <p:nvPr userDrawn="1"/>
        </p:nvSpPr>
        <p:spPr bwMode="auto">
          <a:xfrm flipH="1">
            <a:off x="0" y="-1"/>
            <a:ext cx="9144000" cy="1236133"/>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10" name="Freeform 5"/>
          <p:cNvSpPr>
            <a:spLocks/>
          </p:cNvSpPr>
          <p:nvPr userDrawn="1"/>
        </p:nvSpPr>
        <p:spPr bwMode="auto">
          <a:xfrm>
            <a:off x="0" y="653038"/>
            <a:ext cx="9144000" cy="1307726"/>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11" name="Freeform 6"/>
          <p:cNvSpPr>
            <a:spLocks/>
          </p:cNvSpPr>
          <p:nvPr userDrawn="1"/>
        </p:nvSpPr>
        <p:spPr bwMode="auto">
          <a:xfrm flipH="1">
            <a:off x="0" y="5207597"/>
            <a:ext cx="9144000" cy="928544"/>
          </a:xfrm>
          <a:custGeom>
            <a:avLst/>
            <a:gdLst>
              <a:gd name="T0" fmla="*/ 2880 w 2880"/>
              <a:gd name="T1" fmla="*/ 226 h 469"/>
              <a:gd name="T2" fmla="*/ 2880 w 2880"/>
              <a:gd name="T3" fmla="*/ 469 h 469"/>
              <a:gd name="T4" fmla="*/ 2303 w 2880"/>
              <a:gd name="T5" fmla="*/ 197 h 469"/>
              <a:gd name="T6" fmla="*/ 1214 w 2880"/>
              <a:gd name="T7" fmla="*/ 337 h 469"/>
              <a:gd name="T8" fmla="*/ 0 w 2880"/>
              <a:gd name="T9" fmla="*/ 255 h 469"/>
              <a:gd name="T10" fmla="*/ 0 w 2880"/>
              <a:gd name="T11" fmla="*/ 80 h 469"/>
              <a:gd name="T12" fmla="*/ 1205 w 2880"/>
              <a:gd name="T13" fmla="*/ 309 h 469"/>
              <a:gd name="T14" fmla="*/ 2323 w 2880"/>
              <a:gd name="T15" fmla="*/ 6 h 469"/>
              <a:gd name="T16" fmla="*/ 288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2880" y="226"/>
                </a:moveTo>
                <a:cubicBezTo>
                  <a:pt x="2880" y="469"/>
                  <a:pt x="2880" y="469"/>
                  <a:pt x="2880" y="469"/>
                </a:cubicBezTo>
                <a:cubicBezTo>
                  <a:pt x="2880" y="469"/>
                  <a:pt x="2756" y="214"/>
                  <a:pt x="2303" y="197"/>
                </a:cubicBezTo>
                <a:cubicBezTo>
                  <a:pt x="1984" y="186"/>
                  <a:pt x="1688" y="291"/>
                  <a:pt x="1214" y="337"/>
                </a:cubicBezTo>
                <a:cubicBezTo>
                  <a:pt x="437" y="412"/>
                  <a:pt x="0" y="255"/>
                  <a:pt x="0" y="255"/>
                </a:cubicBezTo>
                <a:cubicBezTo>
                  <a:pt x="0" y="80"/>
                  <a:pt x="0" y="80"/>
                  <a:pt x="0" y="80"/>
                </a:cubicBezTo>
                <a:cubicBezTo>
                  <a:pt x="0" y="80"/>
                  <a:pt x="904" y="335"/>
                  <a:pt x="1205" y="309"/>
                </a:cubicBezTo>
                <a:cubicBezTo>
                  <a:pt x="1486" y="285"/>
                  <a:pt x="2001" y="11"/>
                  <a:pt x="2323" y="6"/>
                </a:cubicBezTo>
                <a:cubicBezTo>
                  <a:pt x="2645" y="0"/>
                  <a:pt x="2880" y="226"/>
                  <a:pt x="2880" y="226"/>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flipH="1">
            <a:off x="0" y="4792133"/>
            <a:ext cx="9144000" cy="1311400"/>
          </a:xfrm>
          <a:custGeom>
            <a:avLst/>
            <a:gdLst>
              <a:gd name="T0" fmla="*/ 0 w 2880"/>
              <a:gd name="T1" fmla="*/ 226 h 469"/>
              <a:gd name="T2" fmla="*/ 0 w 2880"/>
              <a:gd name="T3" fmla="*/ 469 h 469"/>
              <a:gd name="T4" fmla="*/ 577 w 2880"/>
              <a:gd name="T5" fmla="*/ 197 h 469"/>
              <a:gd name="T6" fmla="*/ 1666 w 2880"/>
              <a:gd name="T7" fmla="*/ 336 h 469"/>
              <a:gd name="T8" fmla="*/ 2880 w 2880"/>
              <a:gd name="T9" fmla="*/ 254 h 469"/>
              <a:gd name="T10" fmla="*/ 2880 w 2880"/>
              <a:gd name="T11" fmla="*/ 79 h 469"/>
              <a:gd name="T12" fmla="*/ 1675 w 2880"/>
              <a:gd name="T13" fmla="*/ 308 h 469"/>
              <a:gd name="T14" fmla="*/ 557 w 2880"/>
              <a:gd name="T15" fmla="*/ 5 h 469"/>
              <a:gd name="T16" fmla="*/ 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0" y="226"/>
                </a:moveTo>
                <a:cubicBezTo>
                  <a:pt x="0" y="469"/>
                  <a:pt x="0" y="469"/>
                  <a:pt x="0" y="469"/>
                </a:cubicBezTo>
                <a:cubicBezTo>
                  <a:pt x="0" y="469"/>
                  <a:pt x="124" y="213"/>
                  <a:pt x="577" y="197"/>
                </a:cubicBezTo>
                <a:cubicBezTo>
                  <a:pt x="896" y="185"/>
                  <a:pt x="1192" y="290"/>
                  <a:pt x="1666" y="336"/>
                </a:cubicBezTo>
                <a:cubicBezTo>
                  <a:pt x="2443" y="412"/>
                  <a:pt x="2880" y="254"/>
                  <a:pt x="2880" y="254"/>
                </a:cubicBezTo>
                <a:cubicBezTo>
                  <a:pt x="2880" y="79"/>
                  <a:pt x="2880" y="79"/>
                  <a:pt x="2880" y="79"/>
                </a:cubicBezTo>
                <a:cubicBezTo>
                  <a:pt x="2880" y="79"/>
                  <a:pt x="1976" y="334"/>
                  <a:pt x="1675" y="308"/>
                </a:cubicBezTo>
                <a:cubicBezTo>
                  <a:pt x="1395" y="284"/>
                  <a:pt x="879" y="11"/>
                  <a:pt x="557" y="5"/>
                </a:cubicBezTo>
                <a:cubicBezTo>
                  <a:pt x="235" y="0"/>
                  <a:pt x="0" y="226"/>
                  <a:pt x="0" y="226"/>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nvGrpSpPr>
          <p:cNvPr id="13" name="Group 63"/>
          <p:cNvGrpSpPr/>
          <p:nvPr userDrawn="1"/>
        </p:nvGrpSpPr>
        <p:grpSpPr>
          <a:xfrm>
            <a:off x="0" y="1826213"/>
            <a:ext cx="9144000" cy="787591"/>
            <a:chOff x="0" y="1757974"/>
            <a:chExt cx="9144000" cy="787591"/>
          </a:xfrm>
        </p:grpSpPr>
        <p:sp>
          <p:nvSpPr>
            <p:cNvPr id="14" name="Rectangle 60"/>
            <p:cNvSpPr/>
            <p:nvPr userDrawn="1"/>
          </p:nvSpPr>
          <p:spPr>
            <a:xfrm>
              <a:off x="0" y="1757974"/>
              <a:ext cx="9144000" cy="32780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5" name="Rectangle 61"/>
            <p:cNvSpPr/>
            <p:nvPr userDrawn="1"/>
          </p:nvSpPr>
          <p:spPr>
            <a:xfrm>
              <a:off x="0" y="2232425"/>
              <a:ext cx="9144000" cy="138023"/>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6" name="Rectangle 62"/>
            <p:cNvSpPr/>
            <p:nvPr userDrawn="1"/>
          </p:nvSpPr>
          <p:spPr>
            <a:xfrm>
              <a:off x="0" y="2499846"/>
              <a:ext cx="9144000" cy="45719"/>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grpSp>
      <p:grpSp>
        <p:nvGrpSpPr>
          <p:cNvPr id="17" name="Group 64"/>
          <p:cNvGrpSpPr/>
          <p:nvPr userDrawn="1"/>
        </p:nvGrpSpPr>
        <p:grpSpPr>
          <a:xfrm flipH="1">
            <a:off x="236002" y="3637911"/>
            <a:ext cx="886426" cy="3139424"/>
            <a:chOff x="-1028119" y="544938"/>
            <a:chExt cx="1194223" cy="4229538"/>
          </a:xfrm>
        </p:grpSpPr>
        <p:sp>
          <p:nvSpPr>
            <p:cNvPr id="18" name="Oval 65"/>
            <p:cNvSpPr/>
            <p:nvPr userDrawn="1"/>
          </p:nvSpPr>
          <p:spPr>
            <a:xfrm>
              <a:off x="-837875" y="3671650"/>
              <a:ext cx="699852" cy="69985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9" name="Oval 66"/>
            <p:cNvSpPr/>
            <p:nvPr userDrawn="1"/>
          </p:nvSpPr>
          <p:spPr>
            <a:xfrm>
              <a:off x="-1028119" y="1478437"/>
              <a:ext cx="662409" cy="662409"/>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0" name="Oval 67"/>
            <p:cNvSpPr/>
            <p:nvPr userDrawn="1"/>
          </p:nvSpPr>
          <p:spPr>
            <a:xfrm>
              <a:off x="-1020479" y="782527"/>
              <a:ext cx="1109133" cy="1109133"/>
            </a:xfrm>
            <a:prstGeom prst="ellipse">
              <a:avLst/>
            </a:prstGeom>
            <a:gradFill flip="none" rotWithShape="1">
              <a:gsLst>
                <a:gs pos="0">
                  <a:schemeClr val="accent4">
                    <a:tint val="50000"/>
                    <a:satMod val="300000"/>
                    <a:alpha val="5000"/>
                  </a:schemeClr>
                </a:gs>
                <a:gs pos="35000">
                  <a:schemeClr val="accent4">
                    <a:tint val="37000"/>
                    <a:satMod val="300000"/>
                    <a:alpha val="10000"/>
                  </a:schemeClr>
                </a:gs>
                <a:gs pos="100000">
                  <a:schemeClr val="tx1">
                    <a:alpha val="2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1" name="Oval 68"/>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2" name="Oval 69"/>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3" name="Oval 70"/>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4" name="Oval 71"/>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5" name="Oval 72"/>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6" name="Oval 73"/>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7" name="Oval 74"/>
            <p:cNvSpPr/>
            <p:nvPr userDrawn="1"/>
          </p:nvSpPr>
          <p:spPr>
            <a:xfrm>
              <a:off x="-914400" y="2667000"/>
              <a:ext cx="126373" cy="126373"/>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8" name="Oval 75"/>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9" name="Oval 76"/>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0" name="Oval 77"/>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1" name="Oval 78"/>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2" name="Oval 79"/>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3" name="Oval 80"/>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4" name="Oval 81"/>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grpSp>
      <p:grpSp>
        <p:nvGrpSpPr>
          <p:cNvPr id="35" name="Group 16"/>
          <p:cNvGrpSpPr/>
          <p:nvPr userDrawn="1"/>
        </p:nvGrpSpPr>
        <p:grpSpPr>
          <a:xfrm>
            <a:off x="88654" y="12213"/>
            <a:ext cx="7907251" cy="3467973"/>
            <a:chOff x="-1028119" y="544938"/>
            <a:chExt cx="9643677" cy="4229538"/>
          </a:xfrm>
        </p:grpSpPr>
        <p:sp>
          <p:nvSpPr>
            <p:cNvPr id="36" name="Oval 17"/>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7" name="Oval 18"/>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8" name="Oval 19"/>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9" name="Oval 20"/>
            <p:cNvSpPr/>
            <p:nvPr userDrawn="1"/>
          </p:nvSpPr>
          <p:spPr>
            <a:xfrm>
              <a:off x="-662408" y="230817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0" name="Oval 21"/>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1" name="Oval 22"/>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2" name="Oval 23"/>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3" name="Oval 24"/>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4" name="Oval 25"/>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5" name="Oval 26"/>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6" name="Oval 27"/>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7" name="Oval 28"/>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8" name="Oval 29"/>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49" name="Oval 30"/>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0" name="Oval 31"/>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1" name="Oval 32"/>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2" name="Oval 33"/>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3" name="Oval 34"/>
            <p:cNvSpPr/>
            <p:nvPr userDrawn="1"/>
          </p:nvSpPr>
          <p:spPr>
            <a:xfrm>
              <a:off x="4439766" y="85122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4" name="Oval 35"/>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5" name="Oval 36"/>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6" name="Oval 37"/>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57" name="Oval 38"/>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grpSp>
    </p:spTree>
    <p:extLst>
      <p:ext uri="{BB962C8B-B14F-4D97-AF65-F5344CB8AC3E}">
        <p14:creationId xmlns:p14="http://schemas.microsoft.com/office/powerpoint/2010/main" xmlns="" val="662325872"/>
      </p:ext>
    </p:extLst>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577E08C-75E3-417F-8AF7-7AD0714CEB44}" type="datetime1">
              <a:rPr lang="en-US" altLang="zh-CN" smtClean="0"/>
              <a:pPr/>
              <a:t>10/8/2016</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3224670814"/>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577E08C-75E3-417F-8AF7-7AD0714CEB44}" type="datetime1">
              <a:rPr lang="en-US" altLang="zh-CN" smtClean="0"/>
              <a:pPr/>
              <a:t>10/8/2016</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2991877487"/>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439332"/>
            <a:ext cx="5111750" cy="4978666"/>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143000" y="1435099"/>
            <a:ext cx="2322513" cy="4983163"/>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34C4EA4-3EC2-49F4-AC25-6522B653C6CE}" type="datetime1">
              <a:rPr lang="en-US" altLang="zh-CN"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F96F-1D34-4AD8-A324-DDD9B7126D3B}" type="slidenum">
              <a:rPr lang="en-US" smtClean="0"/>
              <a:pPr/>
              <a:t>‹#›</a:t>
            </a:fld>
            <a:endParaRPr lang="en-US" dirty="0"/>
          </a:p>
        </p:txBody>
      </p:sp>
      <p:sp>
        <p:nvSpPr>
          <p:cNvPr id="8" name="Title 1"/>
          <p:cNvSpPr>
            <a:spLocks noGrp="1"/>
          </p:cNvSpPr>
          <p:nvPr>
            <p:ph type="title"/>
          </p:nvPr>
        </p:nvSpPr>
        <p:spPr>
          <a:xfrm>
            <a:off x="981217" y="198435"/>
            <a:ext cx="7705581" cy="1143000"/>
          </a:xfrm>
        </p:spPr>
        <p:txBody>
          <a:bodyPr/>
          <a:lstStyle>
            <a:lvl1pPr>
              <a:defRPr/>
            </a:lvl1pPr>
          </a:lstStyle>
          <a:p>
            <a:r>
              <a:rPr lang="zh-CN" altLang="en-US" smtClean="0"/>
              <a:t>单击此处编辑母版标题样式</a:t>
            </a:r>
            <a:endParaRPr lang="en-US"/>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143001" y="1507067"/>
            <a:ext cx="7543800" cy="38523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143000" y="5401734"/>
            <a:ext cx="7560733" cy="101653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8DB48AB-921C-49AE-8E22-79D84EF78C74}" type="datetime1">
              <a:rPr lang="en-US" altLang="zh-CN"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F96F-1D34-4AD8-A324-DDD9B7126D3B}" type="slidenum">
              <a:rPr lang="en-US" smtClean="0"/>
              <a:pPr/>
              <a:t>‹#›</a:t>
            </a:fld>
            <a:endParaRPr lang="en-US" dirty="0"/>
          </a:p>
        </p:txBody>
      </p:sp>
      <p:sp>
        <p:nvSpPr>
          <p:cNvPr id="8" name="Title 1"/>
          <p:cNvSpPr>
            <a:spLocks noGrp="1"/>
          </p:cNvSpPr>
          <p:nvPr>
            <p:ph type="title"/>
          </p:nvPr>
        </p:nvSpPr>
        <p:spPr>
          <a:xfrm>
            <a:off x="981217" y="198435"/>
            <a:ext cx="7705581" cy="1143000"/>
          </a:xfrm>
        </p:spPr>
        <p:txBody>
          <a:bodyPr/>
          <a:lstStyle/>
          <a:p>
            <a:r>
              <a:rPr lang="zh-CN" altLang="en-US" smtClean="0"/>
              <a:t>单击此处编辑母版标题样式</a:t>
            </a:r>
            <a:endParaRPr lang="en-US"/>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01D0484-E985-4E38-B855-4644552E653A}" type="datetime1">
              <a:rPr lang="en-US" altLang="zh-CN" smtClean="0"/>
              <a:pPr/>
              <a:t>10/8/2016</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1472833677"/>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F5FFCBC-22EA-44CB-B53E-4E8D80410022}" type="datetime1">
              <a:rPr lang="en-US" altLang="zh-CN" smtClean="0"/>
              <a:pPr/>
              <a:t>10/8/2016</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08A7F96F-1D34-4AD8-A324-DDD9B7126D3B}" type="slidenum">
              <a:rPr lang="en-US" smtClean="0"/>
              <a:pPr/>
              <a:t>‹#›</a:t>
            </a:fld>
            <a:endParaRPr lang="en-US" dirty="0"/>
          </a:p>
        </p:txBody>
      </p:sp>
      <p:sp>
        <p:nvSpPr>
          <p:cNvPr id="7" name="Rectangle 6"/>
          <p:cNvSpPr/>
          <p:nvPr userDrawn="1"/>
        </p:nvSpPr>
        <p:spPr>
          <a:xfrm>
            <a:off x="0" y="0"/>
            <a:ext cx="9144000" cy="2993366"/>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8" name="Rectangle 7"/>
          <p:cNvSpPr/>
          <p:nvPr userDrawn="1"/>
        </p:nvSpPr>
        <p:spPr>
          <a:xfrm>
            <a:off x="0" y="3174519"/>
            <a:ext cx="9144000" cy="32780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9" name="Rectangle 8"/>
          <p:cNvSpPr/>
          <p:nvPr userDrawn="1"/>
        </p:nvSpPr>
        <p:spPr>
          <a:xfrm>
            <a:off x="0" y="3648970"/>
            <a:ext cx="9144000" cy="138023"/>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0" name="Rectangle 9"/>
          <p:cNvSpPr/>
          <p:nvPr userDrawn="1"/>
        </p:nvSpPr>
        <p:spPr>
          <a:xfrm>
            <a:off x="0" y="3916391"/>
            <a:ext cx="9144000" cy="45719"/>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grpSp>
        <p:nvGrpSpPr>
          <p:cNvPr id="11" name="Group 10"/>
          <p:cNvGrpSpPr/>
          <p:nvPr userDrawn="1"/>
        </p:nvGrpSpPr>
        <p:grpSpPr>
          <a:xfrm>
            <a:off x="88654" y="12213"/>
            <a:ext cx="7907251" cy="3467973"/>
            <a:chOff x="-1028119" y="544938"/>
            <a:chExt cx="9643677" cy="4229538"/>
          </a:xfrm>
        </p:grpSpPr>
        <p:sp>
          <p:nvSpPr>
            <p:cNvPr id="12" name="Oval 11"/>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3" name="Oval 12"/>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4" name="Oval 13"/>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5" name="Oval 14"/>
            <p:cNvSpPr/>
            <p:nvPr userDrawn="1"/>
          </p:nvSpPr>
          <p:spPr>
            <a:xfrm>
              <a:off x="-662408" y="230817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6" name="Oval 15"/>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7" name="Oval 16"/>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8" name="Oval 17"/>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19" name="Oval 18"/>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0" name="Oval 19"/>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1" name="Oval 20"/>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2" name="Oval 21"/>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3" name="Oval 22"/>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4" name="Oval 23"/>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5" name="Oval 24"/>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6" name="Oval 25"/>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7" name="Oval 26"/>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8" name="Oval 27"/>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29" name="Oval 28"/>
            <p:cNvSpPr/>
            <p:nvPr userDrawn="1"/>
          </p:nvSpPr>
          <p:spPr>
            <a:xfrm>
              <a:off x="4439766" y="85122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0" name="Oval 29"/>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1" name="Oval 30"/>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2" name="Oval 31"/>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sp>
          <p:nvSpPr>
            <p:cNvPr id="33" name="Oval 32"/>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smtClean="0">
                <a:solidFill>
                  <a:schemeClr val="tx1"/>
                </a:solidFill>
              </a:endParaRPr>
            </a:p>
          </p:txBody>
        </p:sp>
      </p:grpSp>
    </p:spTree>
    <p:extLst>
      <p:ext uri="{BB962C8B-B14F-4D97-AF65-F5344CB8AC3E}">
        <p14:creationId xmlns:p14="http://schemas.microsoft.com/office/powerpoint/2010/main" xmlns="" val="1734447986"/>
      </p:ext>
    </p:extLst>
  </p:cSld>
  <p:clrMapOvr>
    <a:masterClrMapping/>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F02BC05-F153-4F5E-80A8-98F9E3B62103}" type="datetime1">
              <a:rPr lang="en-US" altLang="zh-CN" smtClean="0"/>
              <a:pPr/>
              <a:t>10/8/2016</a:t>
            </a:fld>
            <a:endParaRPr lang="en-US" dirty="0"/>
          </a:p>
        </p:txBody>
      </p:sp>
      <p:sp>
        <p:nvSpPr>
          <p:cNvPr id="6" name="页脚占位符 5"/>
          <p:cNvSpPr>
            <a:spLocks noGrp="1"/>
          </p:cNvSpPr>
          <p:nvPr>
            <p:ph type="ftr" sz="quarter" idx="11"/>
          </p:nvPr>
        </p:nvSpPr>
        <p:spPr/>
        <p:txBody>
          <a:bodyPr/>
          <a:lstStyle/>
          <a:p>
            <a:endParaRPr lang="en-US" dirty="0"/>
          </a:p>
        </p:txBody>
      </p:sp>
      <p:sp>
        <p:nvSpPr>
          <p:cNvPr id="7" name="灯片编号占位符 6"/>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2228394092"/>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5D89762-BDE9-4950-A735-34D5CC1BA979}" type="datetime1">
              <a:rPr lang="en-US" altLang="zh-CN" smtClean="0"/>
              <a:pPr/>
              <a:t>10/8/2016</a:t>
            </a:fld>
            <a:endParaRPr lang="en-US" dirty="0"/>
          </a:p>
        </p:txBody>
      </p:sp>
      <p:sp>
        <p:nvSpPr>
          <p:cNvPr id="8" name="页脚占位符 7"/>
          <p:cNvSpPr>
            <a:spLocks noGrp="1"/>
          </p:cNvSpPr>
          <p:nvPr>
            <p:ph type="ftr" sz="quarter" idx="11"/>
          </p:nvPr>
        </p:nvSpPr>
        <p:spPr/>
        <p:txBody>
          <a:bodyPr/>
          <a:lstStyle/>
          <a:p>
            <a:endParaRPr lang="en-US" dirty="0"/>
          </a:p>
        </p:txBody>
      </p:sp>
      <p:sp>
        <p:nvSpPr>
          <p:cNvPr id="9" name="灯片编号占位符 8"/>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4225687691"/>
      </p:ext>
    </p:extLst>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DCC3A1-9AA0-454B-B450-A24EC4171AB8}" type="datetime1">
              <a:rPr lang="en-US" altLang="zh-CN" smtClean="0"/>
              <a:pPr/>
              <a:t>10/8/2016</a:t>
            </a:fld>
            <a:endParaRPr lang="en-US" dirty="0"/>
          </a:p>
        </p:txBody>
      </p:sp>
      <p:sp>
        <p:nvSpPr>
          <p:cNvPr id="4" name="页脚占位符 3"/>
          <p:cNvSpPr>
            <a:spLocks noGrp="1"/>
          </p:cNvSpPr>
          <p:nvPr>
            <p:ph type="ftr" sz="quarter" idx="11"/>
          </p:nvPr>
        </p:nvSpPr>
        <p:spPr/>
        <p:txBody>
          <a:bodyPr/>
          <a:lstStyle/>
          <a:p>
            <a:endParaRPr lang="en-US" dirty="0"/>
          </a:p>
        </p:txBody>
      </p:sp>
      <p:sp>
        <p:nvSpPr>
          <p:cNvPr id="5" name="灯片编号占位符 4"/>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3415476726"/>
      </p:ext>
    </p:extLst>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E20D470-2402-4FE6-8B0B-B8F2F9FA2556}" type="datetime1">
              <a:rPr lang="en-US" altLang="zh-CN" smtClean="0"/>
              <a:pPr/>
              <a:t>10/8/2016</a:t>
            </a:fld>
            <a:endParaRPr lang="en-US" dirty="0"/>
          </a:p>
        </p:txBody>
      </p:sp>
      <p:sp>
        <p:nvSpPr>
          <p:cNvPr id="3" name="页脚占位符 2"/>
          <p:cNvSpPr>
            <a:spLocks noGrp="1"/>
          </p:cNvSpPr>
          <p:nvPr>
            <p:ph type="ftr" sz="quarter" idx="11"/>
          </p:nvPr>
        </p:nvSpPr>
        <p:spPr/>
        <p:txBody>
          <a:bodyPr/>
          <a:lstStyle/>
          <a:p>
            <a:endParaRPr lang="en-US" dirty="0"/>
          </a:p>
        </p:txBody>
      </p:sp>
      <p:sp>
        <p:nvSpPr>
          <p:cNvPr id="4" name="灯片编号占位符 3"/>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3594295084"/>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34C4EA4-3EC2-49F4-AC25-6522B653C6CE}" type="datetime1">
              <a:rPr lang="en-US" altLang="zh-CN" smtClean="0"/>
              <a:pPr/>
              <a:t>10/8/2016</a:t>
            </a:fld>
            <a:endParaRPr lang="en-US" dirty="0"/>
          </a:p>
        </p:txBody>
      </p:sp>
      <p:sp>
        <p:nvSpPr>
          <p:cNvPr id="6" name="页脚占位符 5"/>
          <p:cNvSpPr>
            <a:spLocks noGrp="1"/>
          </p:cNvSpPr>
          <p:nvPr>
            <p:ph type="ftr" sz="quarter" idx="11"/>
          </p:nvPr>
        </p:nvSpPr>
        <p:spPr/>
        <p:txBody>
          <a:bodyPr/>
          <a:lstStyle/>
          <a:p>
            <a:endParaRPr lang="en-US" dirty="0"/>
          </a:p>
        </p:txBody>
      </p:sp>
      <p:sp>
        <p:nvSpPr>
          <p:cNvPr id="7" name="灯片编号占位符 6"/>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330028120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8DB48AB-921C-49AE-8E22-79D84EF78C74}" type="datetime1">
              <a:rPr lang="en-US" altLang="zh-CN" smtClean="0"/>
              <a:pPr/>
              <a:t>10/8/2016</a:t>
            </a:fld>
            <a:endParaRPr lang="en-US" dirty="0"/>
          </a:p>
        </p:txBody>
      </p:sp>
      <p:sp>
        <p:nvSpPr>
          <p:cNvPr id="6" name="页脚占位符 5"/>
          <p:cNvSpPr>
            <a:spLocks noGrp="1"/>
          </p:cNvSpPr>
          <p:nvPr>
            <p:ph type="ftr" sz="quarter" idx="11"/>
          </p:nvPr>
        </p:nvSpPr>
        <p:spPr/>
        <p:txBody>
          <a:bodyPr/>
          <a:lstStyle/>
          <a:p>
            <a:endParaRPr lang="en-US" dirty="0"/>
          </a:p>
        </p:txBody>
      </p:sp>
      <p:sp>
        <p:nvSpPr>
          <p:cNvPr id="7" name="灯片编号占位符 6"/>
          <p:cNvSpPr>
            <a:spLocks noGrp="1"/>
          </p:cNvSpPr>
          <p:nvPr>
            <p:ph type="sldNum" sz="quarter" idx="12"/>
          </p:nvPr>
        </p:nvSpPr>
        <p:spPr/>
        <p:txBody>
          <a:body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4082930222"/>
      </p:ext>
    </p:extLst>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577E08C-75E3-417F-8AF7-7AD0714CEB44}" type="datetime1">
              <a:rPr lang="en-US" altLang="zh-CN" smtClean="0"/>
              <a:pPr/>
              <a:t>10/8/2016</a:t>
            </a:fld>
            <a:endParaRPr lang="en-US" dirty="0"/>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A7F96F-1D34-4AD8-A324-DDD9B7126D3B}" type="slidenum">
              <a:rPr lang="en-US" smtClean="0"/>
              <a:pPr/>
              <a:t>‹#›</a:t>
            </a:fld>
            <a:endParaRPr lang="en-US" dirty="0"/>
          </a:p>
        </p:txBody>
      </p:sp>
    </p:spTree>
    <p:extLst>
      <p:ext uri="{BB962C8B-B14F-4D97-AF65-F5344CB8AC3E}">
        <p14:creationId xmlns:p14="http://schemas.microsoft.com/office/powerpoint/2010/main" xmlns="" val="243359972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656" r:id="rId12"/>
    <p:sldLayoutId id="2147483657" r:id="rId13"/>
  </p:sldLayoutIdLst>
  <p:transition>
    <p:wipe dir="r"/>
  </p:transition>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25919;&#31574;&#25991;&#20214;/&#39640;&#26657;&#22270;&#20070;&#39302;&#25968;&#23383;&#36164;&#28304;&#35745;&#37327;&#25351;&#21335;&#65288;2007&#24180;&#65289;.do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2016&#24180;&#20462;&#35746;&#25253;&#34920;/&#25968;&#23383;&#36164;&#28304;&#37327;&#20462;&#25913;-&#30005;&#23376;&#22270;&#20070;&#20462;&#35746;20160616.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2016&#24180;&#20462;&#35746;&#25253;&#34920;/&#26412;&#24180;&#25764;&#38144;&#23398;&#26657;&#22635;&#25253;&#30340;&#25253;&#34920;-&#39640;&#25945;.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2016&#24180;&#25945;&#32946;&#20107;&#19994;&#32479;&#35745;&#25253;&#34920;/2016&#39640;&#22522;941&#26222;&#36890;&#39640;&#31561;&#23398;&#26657;&#25307;&#29983;&#24773;&#20917;20160708.docx" TargetMode="External"/><Relationship Id="rId2" Type="http://schemas.openxmlformats.org/officeDocument/2006/relationships/hyperlink" Target="2016&#24180;&#20462;&#35746;&#25253;&#34920;/2016&#39640;&#31561;&#25945;&#32946;&#30465;&#32423;&#22522;&#23618;&#32479;&#35745;&#25253;&#34920;20160708.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25919;&#31574;&#25991;&#20214;/&#22269;&#21153;&#38498;&#20851;&#20110;&#25209;&#36716;&#21457;&#23637;&#25913;&#38761;&#22996;&#31561;&#37096;&#38376;&#27861;&#20154;&#21644;&#20854;&#20182;&#32452;&#32455;&#32479;&#19968;&#31038;&#20250;&#20449;&#29992;&#20195;&#30721;&#21046;&#24230;&#24314;&#35774;&#24635;&#20307;&#26041;&#26696;&#30340;&#36890;&#30693;-&#22269;&#21457;&#12308;2015&#12309;33&#21495;.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1115368"/>
            <a:ext cx="7886700" cy="2743200"/>
          </a:xfrm>
        </p:spPr>
        <p:txBody>
          <a:bodyPr/>
          <a:lstStyle/>
          <a:p>
            <a:pPr algn="ctr"/>
            <a:r>
              <a:rPr lang="en-US" altLang="zh-CN" dirty="0" smtClean="0">
                <a:solidFill>
                  <a:srgbClr val="FF0000"/>
                </a:solidFill>
                <a:latin typeface="Microsoft YaHei" pitchFamily="34" charset="-122"/>
                <a:ea typeface="Microsoft YaHei" pitchFamily="34" charset="-122"/>
              </a:rPr>
              <a:t>2016</a:t>
            </a:r>
            <a:r>
              <a:rPr lang="zh-CN" altLang="en-US" dirty="0" smtClean="0">
                <a:solidFill>
                  <a:srgbClr val="FF0000"/>
                </a:solidFill>
                <a:latin typeface="Microsoft YaHei" pitchFamily="34" charset="-122"/>
                <a:ea typeface="Microsoft YaHei" pitchFamily="34" charset="-122"/>
              </a:rPr>
              <a:t>年高等教育事业统计</a:t>
            </a:r>
            <a:endParaRPr lang="en-US" dirty="0">
              <a:solidFill>
                <a:srgbClr val="FF0000"/>
              </a:solidFill>
              <a:latin typeface="Microsoft YaHei" pitchFamily="34" charset="-122"/>
              <a:ea typeface="Microsoft YaHei" pitchFamily="34" charset="-122"/>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799" y="1558925"/>
            <a:ext cx="7624885"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第六、“数字资源量”、“电子图书”的指标的修订</a:t>
            </a:r>
            <a:endParaRPr lang="en-US" altLang="zh-CN" b="1" dirty="0" smtClean="0"/>
          </a:p>
          <a:p>
            <a:pPr>
              <a:buFont typeface="Wingdings" panose="05000000000000000000" pitchFamily="2" charset="2"/>
              <a:buChar char="Ø"/>
            </a:pPr>
            <a:endParaRPr lang="en-US" altLang="zh-CN" b="1" dirty="0"/>
          </a:p>
          <a:p>
            <a:pPr lvl="1">
              <a:buFont typeface="Wingdings" panose="05000000000000000000" pitchFamily="2" charset="2"/>
              <a:buChar char="Ø"/>
            </a:pPr>
            <a:r>
              <a:rPr lang="zh-CN" altLang="zh-CN" sz="1800" b="1" dirty="0" smtClean="0">
                <a:latin typeface="宋体" panose="02010600030101010101" pitchFamily="2" charset="-122"/>
                <a:ea typeface="宋体" panose="02010600030101010101" pitchFamily="2" charset="-122"/>
              </a:rPr>
              <a:t>目前</a:t>
            </a:r>
            <a:r>
              <a:rPr lang="zh-CN" altLang="en-US" sz="1800" b="1" dirty="0" smtClean="0">
                <a:latin typeface="宋体" panose="02010600030101010101" pitchFamily="2" charset="-122"/>
                <a:ea typeface="宋体" panose="02010600030101010101" pitchFamily="2" charset="-122"/>
              </a:rPr>
              <a:t>，</a:t>
            </a:r>
            <a:r>
              <a:rPr lang="zh-CN" altLang="zh-CN" sz="1800" b="1" dirty="0" smtClean="0">
                <a:latin typeface="宋体" panose="02010600030101010101" pitchFamily="2" charset="-122"/>
                <a:ea typeface="宋体" panose="02010600030101010101" pitchFamily="2" charset="-122"/>
              </a:rPr>
              <a:t>数字</a:t>
            </a:r>
            <a:r>
              <a:rPr lang="zh-CN" altLang="zh-CN" sz="1800" b="1" dirty="0">
                <a:latin typeface="宋体" panose="02010600030101010101" pitchFamily="2" charset="-122"/>
                <a:ea typeface="宋体" panose="02010600030101010101" pitchFamily="2" charset="-122"/>
              </a:rPr>
              <a:t>资源存储和传播形式多样化，而且主要的数字资源是商业化的</a:t>
            </a:r>
            <a:r>
              <a:rPr lang="zh-CN" altLang="zh-CN" sz="1800" b="1" dirty="0">
                <a:solidFill>
                  <a:srgbClr val="FF0000"/>
                </a:solidFill>
                <a:latin typeface="宋体" panose="02010600030101010101" pitchFamily="2" charset="-122"/>
                <a:ea typeface="宋体" panose="02010600030101010101" pitchFamily="2" charset="-122"/>
              </a:rPr>
              <a:t>数据库，</a:t>
            </a:r>
            <a:r>
              <a:rPr lang="zh-CN" altLang="zh-CN" sz="1800" b="1" dirty="0">
                <a:latin typeface="宋体" panose="02010600030101010101" pitchFamily="2" charset="-122"/>
                <a:ea typeface="宋体" panose="02010600030101010101" pitchFamily="2" charset="-122"/>
              </a:rPr>
              <a:t>供应商分布在世界各地，学校并无直接掌握数据量的手段，都需要各个数据库供应商提供，如果数据库商不配合或提供虚假数据也没有有效的制约手段，学校难以获得准确的数据。而且数字资源的字节数（</a:t>
            </a:r>
            <a:r>
              <a:rPr lang="en-US" altLang="zh-CN" sz="1800" b="1" dirty="0">
                <a:latin typeface="宋体" panose="02010600030101010101" pitchFamily="2" charset="-122"/>
                <a:ea typeface="宋体" panose="02010600030101010101" pitchFamily="2" charset="-122"/>
              </a:rPr>
              <a:t>GB</a:t>
            </a:r>
            <a:r>
              <a:rPr lang="zh-CN" altLang="zh-CN" sz="1800" b="1" dirty="0">
                <a:latin typeface="宋体" panose="02010600030101010101" pitchFamily="2" charset="-122"/>
                <a:ea typeface="宋体" panose="02010600030101010101" pitchFamily="2" charset="-122"/>
              </a:rPr>
              <a:t>）非常庞大，文字型、多媒体型等不同类型的数字资源量也不具有可比性，统计各校的</a:t>
            </a:r>
            <a:r>
              <a:rPr lang="en-US" altLang="zh-CN" sz="1800" b="1" dirty="0">
                <a:latin typeface="宋体" panose="02010600030101010101" pitchFamily="2" charset="-122"/>
                <a:ea typeface="宋体" panose="02010600030101010101" pitchFamily="2" charset="-122"/>
              </a:rPr>
              <a:t>GB</a:t>
            </a:r>
            <a:r>
              <a:rPr lang="zh-CN" altLang="zh-CN" sz="1800" b="1" dirty="0">
                <a:latin typeface="宋体" panose="02010600030101010101" pitchFamily="2" charset="-122"/>
                <a:ea typeface="宋体" panose="02010600030101010101" pitchFamily="2" charset="-122"/>
              </a:rPr>
              <a:t>数量没有比较、评估的实际意义</a:t>
            </a:r>
            <a:r>
              <a:rPr lang="zh-CN" altLang="zh-CN" sz="1800" b="1" dirty="0" smtClean="0">
                <a:latin typeface="宋体" panose="02010600030101010101" pitchFamily="2" charset="-122"/>
                <a:ea typeface="宋体" panose="02010600030101010101" pitchFamily="2" charset="-122"/>
              </a:rPr>
              <a:t>。</a:t>
            </a:r>
            <a:endParaRPr lang="en-US" altLang="zh-CN" sz="1800" b="1" dirty="0" smtClean="0">
              <a:latin typeface="宋体" panose="02010600030101010101" pitchFamily="2" charset="-122"/>
              <a:ea typeface="宋体" panose="02010600030101010101" pitchFamily="2" charset="-122"/>
            </a:endParaRPr>
          </a:p>
          <a:p>
            <a:pPr>
              <a:buFont typeface="Wingdings" panose="05000000000000000000" pitchFamily="2" charset="2"/>
              <a:buChar char="Ø"/>
            </a:pPr>
            <a:endParaRPr lang="zh-CN" altLang="zh-CN" sz="1800" dirty="0">
              <a:latin typeface="宋体" panose="02010600030101010101" pitchFamily="2" charset="-122"/>
              <a:ea typeface="宋体" panose="02010600030101010101" pitchFamily="2" charset="-122"/>
            </a:endParaRPr>
          </a:p>
          <a:p>
            <a:pPr lvl="1">
              <a:buFont typeface="Wingdings" panose="05000000000000000000" pitchFamily="2" charset="2"/>
              <a:buChar char="Ø"/>
            </a:pPr>
            <a:r>
              <a:rPr lang="zh-CN" altLang="zh-CN" sz="1800" b="1" dirty="0" smtClean="0">
                <a:latin typeface="宋体" panose="02010600030101010101" pitchFamily="2" charset="-122"/>
                <a:ea typeface="宋体" panose="02010600030101010101" pitchFamily="2" charset="-122"/>
              </a:rPr>
              <a:t>教育部</a:t>
            </a:r>
            <a:r>
              <a:rPr lang="zh-CN" altLang="zh-CN" sz="1800" b="1" dirty="0">
                <a:latin typeface="宋体" panose="02010600030101010101" pitchFamily="2" charset="-122"/>
                <a:ea typeface="宋体" panose="02010600030101010101" pitchFamily="2" charset="-122"/>
              </a:rPr>
              <a:t>高等学校图书情报工作指导委员会编制的《</a:t>
            </a:r>
            <a:r>
              <a:rPr lang="zh-CN" altLang="zh-CN" sz="1800" b="1" dirty="0">
                <a:latin typeface="宋体" panose="02010600030101010101" pitchFamily="2" charset="-122"/>
                <a:ea typeface="宋体" panose="02010600030101010101" pitchFamily="2" charset="-122"/>
                <a:hlinkClick r:id="rId2" action="ppaction://hlinkfile"/>
              </a:rPr>
              <a:t>高等学校图书馆数字资源计量指南（</a:t>
            </a:r>
            <a:r>
              <a:rPr lang="en-US" altLang="zh-CN" sz="1800" b="1" dirty="0">
                <a:latin typeface="宋体" panose="02010600030101010101" pitchFamily="2" charset="-122"/>
                <a:ea typeface="宋体" panose="02010600030101010101" pitchFamily="2" charset="-122"/>
                <a:hlinkClick r:id="rId2" action="ppaction://hlinkfile"/>
              </a:rPr>
              <a:t>2007</a:t>
            </a:r>
            <a:r>
              <a:rPr lang="zh-CN" altLang="zh-CN" sz="1800" b="1" dirty="0">
                <a:latin typeface="宋体" panose="02010600030101010101" pitchFamily="2" charset="-122"/>
                <a:ea typeface="宋体" panose="02010600030101010101" pitchFamily="2" charset="-122"/>
                <a:hlinkClick r:id="rId2" action="ppaction://hlinkfile"/>
              </a:rPr>
              <a:t>年）</a:t>
            </a:r>
            <a:r>
              <a:rPr lang="zh-CN" altLang="zh-CN" sz="1800" b="1" dirty="0">
                <a:latin typeface="宋体" panose="02010600030101010101" pitchFamily="2" charset="-122"/>
                <a:ea typeface="宋体" panose="02010600030101010101" pitchFamily="2" charset="-122"/>
              </a:rPr>
              <a:t>》，对数据库和电子图书的统计有明确可行的计量办法，虽然还不是国家权威机构认可的标准，但是已经</a:t>
            </a:r>
            <a:r>
              <a:rPr lang="zh-CN" altLang="zh-CN" sz="1800" b="1" dirty="0" smtClean="0">
                <a:latin typeface="宋体" panose="02010600030101010101" pitchFamily="2" charset="-122"/>
                <a:ea typeface="宋体" panose="02010600030101010101" pitchFamily="2" charset="-122"/>
              </a:rPr>
              <a:t>被图书馆界</a:t>
            </a:r>
            <a:r>
              <a:rPr lang="zh-CN" altLang="zh-CN" sz="1800" b="1" dirty="0">
                <a:latin typeface="宋体" panose="02010600030101010101" pitchFamily="2" charset="-122"/>
                <a:ea typeface="宋体" panose="02010600030101010101" pitchFamily="2" charset="-122"/>
              </a:rPr>
              <a:t>普遍采用，具有可操作性，也能够用于比较各高校数字资源的收藏水平。</a:t>
            </a:r>
          </a:p>
          <a:p>
            <a:pPr lvl="1">
              <a:buFont typeface="Wingdings" panose="05000000000000000000" pitchFamily="2" charset="2"/>
              <a:buChar char="Ø"/>
            </a:pPr>
            <a:endParaRPr lang="en-US" altLang="zh-CN" b="1" dirty="0" smtClean="0">
              <a:latin typeface="宋体" panose="02010600030101010101" pitchFamily="2" charset="-122"/>
              <a:ea typeface="宋体" panose="02010600030101010101" pitchFamily="2" charset="-122"/>
            </a:endParaRPr>
          </a:p>
          <a:p>
            <a:pPr lvl="1">
              <a:buFont typeface="Wingdings" panose="05000000000000000000" pitchFamily="2" charset="2"/>
              <a:buChar char="Ø"/>
            </a:pPr>
            <a:endParaRPr lang="en-US" altLang="zh-CN" b="1" dirty="0">
              <a:latin typeface="宋体" panose="02010600030101010101" pitchFamily="2" charset="-122"/>
              <a:ea typeface="宋体" panose="02010600030101010101" pitchFamily="2" charset="-122"/>
            </a:endParaRPr>
          </a:p>
        </p:txBody>
      </p:sp>
      <p:sp>
        <p:nvSpPr>
          <p:cNvPr id="2" name="灯片编号占位符 1"/>
          <p:cNvSpPr>
            <a:spLocks noGrp="1"/>
          </p:cNvSpPr>
          <p:nvPr>
            <p:ph type="sldNum" sz="quarter" idx="12"/>
          </p:nvPr>
        </p:nvSpPr>
        <p:spPr/>
        <p:txBody>
          <a:bodyPr/>
          <a:lstStyle/>
          <a:p>
            <a:fld id="{08A7F96F-1D34-4AD8-A324-DDD9B7126D3B}" type="slidenum">
              <a:rPr lang="en-US" smtClean="0"/>
              <a:pPr/>
              <a:t>10</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72633904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651262"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第六、“数字资源量”、“电子图书”的指标的修订</a:t>
            </a:r>
            <a:endParaRPr lang="en-US" altLang="zh-CN" b="1" dirty="0" smtClean="0"/>
          </a:p>
          <a:p>
            <a:pPr>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二、“数字资源量”</a:t>
            </a:r>
            <a:r>
              <a:rPr lang="zh-CN" altLang="en-US" b="1" dirty="0"/>
              <a:t>、“电子图书”</a:t>
            </a:r>
            <a:r>
              <a:rPr lang="zh-CN" altLang="en-US" b="1" dirty="0" smtClean="0"/>
              <a:t>指标的修订</a:t>
            </a:r>
            <a:endParaRPr lang="en-US" altLang="zh-CN" b="1" dirty="0" smtClean="0"/>
          </a:p>
          <a:p>
            <a:pPr lvl="2">
              <a:buFont typeface="Wingdings" panose="05000000000000000000" pitchFamily="2" charset="2"/>
              <a:buChar char="Ø"/>
            </a:pPr>
            <a:endParaRPr lang="en-US" altLang="zh-CN" dirty="0" smtClean="0"/>
          </a:p>
          <a:p>
            <a:pPr lvl="2">
              <a:buFont typeface="Wingdings" panose="05000000000000000000" pitchFamily="2" charset="2"/>
              <a:buChar char="Ø"/>
            </a:pPr>
            <a:r>
              <a:rPr lang="zh-CN" altLang="zh-CN" dirty="0" smtClean="0"/>
              <a:t>“数字资源量”</a:t>
            </a:r>
            <a:r>
              <a:rPr lang="zh-CN" altLang="zh-CN" dirty="0"/>
              <a:t>指标，以“数据库”的个数、“电子图书”的册数和“音视频”的小时数呈现，统计标准和计量方法</a:t>
            </a:r>
            <a:r>
              <a:rPr lang="zh-CN" altLang="zh-CN" dirty="0" smtClean="0"/>
              <a:t>采用图书馆界</a:t>
            </a:r>
            <a:r>
              <a:rPr lang="zh-CN" altLang="zh-CN" dirty="0"/>
              <a:t>普遍使用的由教育部高等学校图书情报工作指导委员会编制的《高等学校图书馆数字资源计量指南（</a:t>
            </a:r>
            <a:r>
              <a:rPr lang="en-US" altLang="zh-CN" dirty="0"/>
              <a:t>2007</a:t>
            </a:r>
            <a:r>
              <a:rPr lang="zh-CN" altLang="zh-CN" dirty="0"/>
              <a:t>年）》，同时，兼顾较小规模学校和中职学校、中小学校的实际，修订了“数字资源量”指标</a:t>
            </a:r>
            <a:r>
              <a:rPr lang="zh-CN" altLang="zh-CN" dirty="0" smtClean="0"/>
              <a:t>。</a:t>
            </a:r>
            <a:endParaRPr lang="en-US" altLang="zh-CN" dirty="0" smtClean="0"/>
          </a:p>
          <a:p>
            <a:pPr lvl="2">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三、指标解释和填报说明</a:t>
            </a:r>
            <a:endParaRPr lang="en-US" altLang="zh-CN" b="1" dirty="0" smtClean="0"/>
          </a:p>
          <a:p>
            <a:pPr lvl="1">
              <a:buFont typeface="Wingdings" panose="05000000000000000000" pitchFamily="2" charset="2"/>
              <a:buChar char="Ø"/>
            </a:pPr>
            <a:endParaRPr lang="en-US" altLang="zh-CN" b="1" dirty="0"/>
          </a:p>
          <a:p>
            <a:pPr lvl="2">
              <a:buFont typeface="Wingdings" panose="05000000000000000000" pitchFamily="2" charset="2"/>
              <a:buChar char="Ø"/>
            </a:pPr>
            <a:r>
              <a:rPr lang="en-US" altLang="zh-CN" dirty="0" smtClean="0"/>
              <a:t>1.</a:t>
            </a:r>
            <a:r>
              <a:rPr lang="zh-CN" altLang="zh-CN" dirty="0" smtClean="0"/>
              <a:t>指标</a:t>
            </a:r>
            <a:r>
              <a:rPr lang="zh-CN" altLang="zh-CN" dirty="0"/>
              <a:t>解释</a:t>
            </a:r>
          </a:p>
          <a:p>
            <a:pPr lvl="2">
              <a:buFont typeface="Wingdings" panose="05000000000000000000" pitchFamily="2" charset="2"/>
              <a:buChar char="Ø"/>
            </a:pPr>
            <a:r>
              <a:rPr lang="zh-CN" altLang="zh-CN" b="1" dirty="0"/>
              <a:t>数字资源量：</a:t>
            </a:r>
            <a:r>
              <a:rPr lang="zh-CN" altLang="zh-CN" dirty="0"/>
              <a:t>是指学校引进（包括购买、租用和受赠）或自建（包括扫描、转换和录入）的，拥有磁、光介质或网络使用权的数字形态，可供教师和学生使用的文献资源</a:t>
            </a:r>
            <a:r>
              <a:rPr lang="zh-CN" altLang="zh-CN" dirty="0" smtClean="0"/>
              <a:t>。</a:t>
            </a:r>
            <a:endParaRPr lang="zh-CN"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11</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359273946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668846"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第六、“数字资源量”、“电子图书”的指标的修订</a:t>
            </a:r>
            <a:endParaRPr lang="en-US" altLang="zh-CN" b="1" dirty="0" smtClean="0"/>
          </a:p>
          <a:p>
            <a:pPr lvl="2">
              <a:buFont typeface="Wingdings" panose="05000000000000000000" pitchFamily="2" charset="2"/>
              <a:buChar char="Ø"/>
            </a:pPr>
            <a:endParaRPr lang="en-US" altLang="zh-CN" b="1" dirty="0"/>
          </a:p>
          <a:p>
            <a:pPr lvl="1">
              <a:buFont typeface="Wingdings" panose="05000000000000000000" pitchFamily="2" charset="2"/>
              <a:buChar char="Ø"/>
            </a:pPr>
            <a:r>
              <a:rPr lang="zh-CN" altLang="en-US" b="1" dirty="0"/>
              <a:t>三、指标解释和填报说明</a:t>
            </a:r>
            <a:endParaRPr lang="en-US" altLang="zh-CN" b="1" dirty="0"/>
          </a:p>
          <a:p>
            <a:pPr lvl="2">
              <a:buFont typeface="Wingdings" panose="05000000000000000000" pitchFamily="2" charset="2"/>
              <a:buChar char="Ø"/>
            </a:pPr>
            <a:endParaRPr lang="en-US" altLang="zh-CN" dirty="0" smtClean="0"/>
          </a:p>
          <a:p>
            <a:pPr lvl="2">
              <a:buFont typeface="Wingdings" panose="05000000000000000000" pitchFamily="2" charset="2"/>
              <a:buChar char="Ø"/>
            </a:pPr>
            <a:r>
              <a:rPr lang="en-US" altLang="zh-CN" dirty="0" smtClean="0"/>
              <a:t>2.</a:t>
            </a:r>
            <a:r>
              <a:rPr lang="zh-CN" altLang="zh-CN" dirty="0" smtClean="0"/>
              <a:t>填报</a:t>
            </a:r>
            <a:r>
              <a:rPr lang="zh-CN" altLang="zh-CN" dirty="0"/>
              <a:t>说明</a:t>
            </a:r>
          </a:p>
          <a:p>
            <a:pPr lvl="2">
              <a:buFont typeface="Wingdings" panose="05000000000000000000" pitchFamily="2" charset="2"/>
              <a:buChar char="Ø"/>
            </a:pPr>
            <a:r>
              <a:rPr lang="zh-CN" altLang="zh-CN" sz="1600" b="1" dirty="0"/>
              <a:t>数字资源量：</a:t>
            </a:r>
            <a:r>
              <a:rPr lang="zh-CN" altLang="zh-CN" sz="1600" dirty="0"/>
              <a:t>数字资源划分为四种类型：电子图书（包括与图书类似的出版物）；电子期刊（包括与期刊类似的连续出版物）；二次文献数据库（包括题录、文摘、索引等）；其他数据库，分别按中、外文文种进行计量。试用的数字资源和免费使用的数字资源、随纸本书刊所配的光盘以及非书资料不作为数字资源计量</a:t>
            </a:r>
            <a:r>
              <a:rPr lang="zh-CN" altLang="zh-CN" sz="1600" dirty="0" smtClean="0"/>
              <a:t>。</a:t>
            </a:r>
            <a:endParaRPr lang="en-US" altLang="zh-CN" sz="1600" dirty="0" smtClean="0"/>
          </a:p>
          <a:p>
            <a:pPr lvl="2">
              <a:buFont typeface="Wingdings" panose="05000000000000000000" pitchFamily="2" charset="2"/>
              <a:buChar char="Ø"/>
            </a:pPr>
            <a:endParaRPr lang="zh-CN" altLang="zh-CN" sz="1600" dirty="0"/>
          </a:p>
          <a:p>
            <a:pPr lvl="2">
              <a:buFont typeface="Wingdings" panose="05000000000000000000" pitchFamily="2" charset="2"/>
              <a:buChar char="Ø"/>
            </a:pPr>
            <a:r>
              <a:rPr lang="zh-CN" altLang="zh-CN" sz="1600" b="1" dirty="0"/>
              <a:t>数据库（个）</a:t>
            </a:r>
            <a:r>
              <a:rPr lang="zh-CN" altLang="zh-CN" sz="1600" b="1" dirty="0" smtClean="0"/>
              <a:t>：</a:t>
            </a:r>
            <a:r>
              <a:rPr lang="zh-CN" altLang="en-US" sz="1600" b="1" dirty="0" smtClean="0"/>
              <a:t>指</a:t>
            </a:r>
            <a:r>
              <a:rPr lang="zh-CN" altLang="zh-CN" sz="1600" dirty="0" smtClean="0"/>
              <a:t>统计</a:t>
            </a:r>
            <a:r>
              <a:rPr lang="zh-CN" altLang="zh-CN" sz="1600" dirty="0"/>
              <a:t>数字资源中可供使用的数据库数量。其中统计引进数据库的个数以数据库供应商按学科、主题或回溯年份等分包销售的子库计量，每个子库算为一个数据库</a:t>
            </a:r>
            <a:r>
              <a:rPr lang="zh-CN" altLang="zh-CN" sz="1600" dirty="0" smtClean="0"/>
              <a:t>。</a:t>
            </a:r>
            <a:endParaRPr lang="en-US" altLang="zh-CN" sz="1600" dirty="0" smtClean="0"/>
          </a:p>
          <a:p>
            <a:pPr lvl="2">
              <a:buFont typeface="Wingdings" panose="05000000000000000000" pitchFamily="2" charset="2"/>
              <a:buChar char="Ø"/>
            </a:pPr>
            <a:endParaRPr lang="zh-CN" altLang="zh-CN" sz="1600" dirty="0"/>
          </a:p>
          <a:p>
            <a:pPr lvl="2">
              <a:buFont typeface="Wingdings" panose="05000000000000000000" pitchFamily="2" charset="2"/>
              <a:buChar char="Ø"/>
            </a:pPr>
            <a:r>
              <a:rPr lang="zh-CN" altLang="zh-CN" sz="1600" b="1" dirty="0"/>
              <a:t>电子图书（册）</a:t>
            </a:r>
            <a:r>
              <a:rPr lang="zh-CN" altLang="zh-CN" sz="1600" b="1" dirty="0" smtClean="0"/>
              <a:t>：</a:t>
            </a:r>
            <a:r>
              <a:rPr lang="zh-CN" altLang="en-US" sz="1600" b="1" dirty="0" smtClean="0"/>
              <a:t>指</a:t>
            </a:r>
            <a:r>
              <a:rPr lang="zh-CN" altLang="zh-CN" sz="1600" dirty="0" smtClean="0"/>
              <a:t>统计</a:t>
            </a:r>
            <a:r>
              <a:rPr lang="zh-CN" altLang="zh-CN" sz="1600" dirty="0"/>
              <a:t>可供使用数据库中所包含全文电子图书和期刊以及按单册挑选订购的电子图书和期刊的数量；其中电子图书</a:t>
            </a:r>
            <a:r>
              <a:rPr lang="en-US" altLang="zh-CN" sz="1600" dirty="0"/>
              <a:t>1</a:t>
            </a:r>
            <a:r>
              <a:rPr lang="zh-CN" altLang="zh-CN" sz="1600" dirty="0"/>
              <a:t>种算</a:t>
            </a:r>
            <a:r>
              <a:rPr lang="en-US" altLang="zh-CN" sz="1600" dirty="0"/>
              <a:t>1</a:t>
            </a:r>
            <a:r>
              <a:rPr lang="zh-CN" altLang="zh-CN" sz="1600" dirty="0"/>
              <a:t>册，中文电子期刊每种每年算</a:t>
            </a:r>
            <a:r>
              <a:rPr lang="en-US" altLang="zh-CN" sz="1600" dirty="0"/>
              <a:t>1</a:t>
            </a:r>
            <a:r>
              <a:rPr lang="zh-CN" altLang="zh-CN" sz="1600" dirty="0"/>
              <a:t>册，外文电子期刊每种每年算</a:t>
            </a:r>
            <a:r>
              <a:rPr lang="en-US" altLang="zh-CN" sz="1600" dirty="0"/>
              <a:t>2</a:t>
            </a:r>
            <a:r>
              <a:rPr lang="zh-CN" altLang="zh-CN" sz="1600" dirty="0"/>
              <a:t>册，不同数据库包含的同种书刊分别计算</a:t>
            </a:r>
            <a:r>
              <a:rPr lang="zh-CN" altLang="zh-CN" sz="1600" dirty="0" smtClean="0"/>
              <a:t>。</a:t>
            </a:r>
            <a:endParaRPr lang="en-US" altLang="zh-CN" sz="1600" dirty="0" smtClean="0"/>
          </a:p>
          <a:p>
            <a:pPr lvl="2">
              <a:buFont typeface="Wingdings" panose="05000000000000000000" pitchFamily="2" charset="2"/>
              <a:buChar char="Ø"/>
            </a:pPr>
            <a:endParaRPr lang="zh-CN" altLang="zh-CN" sz="1600" dirty="0"/>
          </a:p>
          <a:p>
            <a:pPr lvl="2">
              <a:buFont typeface="Wingdings" panose="05000000000000000000" pitchFamily="2" charset="2"/>
              <a:buChar char="Ø"/>
            </a:pPr>
            <a:r>
              <a:rPr lang="zh-CN" altLang="zh-CN" sz="1600" b="1" dirty="0"/>
              <a:t>音视频（小时）：</a:t>
            </a:r>
            <a:r>
              <a:rPr lang="zh-CN" altLang="zh-CN" sz="1600" dirty="0"/>
              <a:t>音视频资源按累计时长计算。</a:t>
            </a:r>
          </a:p>
          <a:p>
            <a:pPr lvl="2">
              <a:buFont typeface="Wingdings" panose="05000000000000000000" pitchFamily="2" charset="2"/>
              <a:buChar char="Ø"/>
            </a:pPr>
            <a:r>
              <a:rPr lang="en-US" altLang="zh-CN" sz="1600" dirty="0"/>
              <a:t> </a:t>
            </a:r>
            <a:endParaRPr lang="zh-CN" altLang="zh-CN" sz="1600" dirty="0"/>
          </a:p>
          <a:p>
            <a:pPr lvl="3">
              <a:buFont typeface="Wingdings" panose="05000000000000000000" pitchFamily="2" charset="2"/>
              <a:buChar char="Ø"/>
            </a:pPr>
            <a:endParaRPr lang="en-US" altLang="zh-CN" b="1" dirty="0"/>
          </a:p>
        </p:txBody>
      </p:sp>
      <p:sp>
        <p:nvSpPr>
          <p:cNvPr id="2" name="灯片编号占位符 1"/>
          <p:cNvSpPr>
            <a:spLocks noGrp="1"/>
          </p:cNvSpPr>
          <p:nvPr>
            <p:ph type="sldNum" sz="quarter" idx="12"/>
          </p:nvPr>
        </p:nvSpPr>
        <p:spPr/>
        <p:txBody>
          <a:bodyPr/>
          <a:lstStyle/>
          <a:p>
            <a:fld id="{08A7F96F-1D34-4AD8-A324-DDD9B7126D3B}" type="slidenum">
              <a:rPr lang="en-US" smtClean="0"/>
              <a:pPr/>
              <a:t>12</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479345387"/>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799" y="1558925"/>
            <a:ext cx="7695223"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a:t>第</a:t>
            </a:r>
            <a:r>
              <a:rPr lang="zh-CN" altLang="en-US" b="1" dirty="0" smtClean="0"/>
              <a:t>六、“数字资源量”、“电子图书”的指标的修订</a:t>
            </a:r>
            <a:endParaRPr lang="en-US" altLang="zh-CN" b="1" dirty="0" smtClean="0"/>
          </a:p>
          <a:p>
            <a:pPr>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四、报表修订</a:t>
            </a:r>
            <a:endParaRPr lang="en-US" altLang="zh-CN" b="1" dirty="0" smtClean="0"/>
          </a:p>
          <a:p>
            <a:pPr lvl="1">
              <a:buFont typeface="Wingdings" panose="05000000000000000000" pitchFamily="2" charset="2"/>
              <a:buChar char="Ø"/>
            </a:pPr>
            <a:endParaRPr lang="en-US" altLang="zh-CN" dirty="0" smtClean="0"/>
          </a:p>
          <a:p>
            <a:pPr lvl="2">
              <a:buFont typeface="Wingdings" panose="05000000000000000000" pitchFamily="2" charset="2"/>
              <a:buChar char="Ø"/>
            </a:pPr>
            <a:r>
              <a:rPr lang="en-US" altLang="zh-CN" dirty="0" smtClean="0"/>
              <a:t>1.</a:t>
            </a:r>
            <a:r>
              <a:rPr lang="zh-CN" altLang="en-US" dirty="0" smtClean="0"/>
              <a:t>基表（</a:t>
            </a:r>
            <a:r>
              <a:rPr lang="en-US" altLang="zh-CN" dirty="0" smtClean="0"/>
              <a:t>1</a:t>
            </a:r>
            <a:r>
              <a:rPr lang="zh-CN" altLang="en-US" dirty="0" smtClean="0"/>
              <a:t>张）</a:t>
            </a:r>
            <a:endParaRPr lang="en-US" altLang="zh-CN" dirty="0" smtClean="0"/>
          </a:p>
          <a:p>
            <a:pPr lvl="2">
              <a:buFont typeface="Wingdings" panose="05000000000000000000" pitchFamily="2" charset="2"/>
              <a:buChar char="Ø"/>
            </a:pPr>
            <a:endParaRPr lang="en-US" altLang="zh-CN" b="1" dirty="0" smtClean="0"/>
          </a:p>
          <a:p>
            <a:pPr lvl="3">
              <a:buFont typeface="Wingdings" panose="05000000000000000000" pitchFamily="2" charset="2"/>
              <a:buChar char="Ø"/>
            </a:pPr>
            <a:r>
              <a:rPr lang="zh-CN" altLang="zh-CN" b="1" dirty="0">
                <a:hlinkClick r:id="rId2" action="ppaction://hlinkfile"/>
              </a:rPr>
              <a:t>高基</a:t>
            </a:r>
            <a:r>
              <a:rPr lang="en-US" altLang="zh-CN" b="1" dirty="0">
                <a:hlinkClick r:id="rId2" action="ppaction://hlinkfile"/>
              </a:rPr>
              <a:t>522</a:t>
            </a:r>
            <a:r>
              <a:rPr lang="zh-CN" altLang="zh-CN" b="1" dirty="0">
                <a:hlinkClick r:id="rId2" action="ppaction://hlinkfile"/>
              </a:rPr>
              <a:t>信息化建设情况</a:t>
            </a:r>
            <a:r>
              <a:rPr lang="zh-CN" altLang="zh-CN" b="1" dirty="0"/>
              <a:t> </a:t>
            </a:r>
            <a:endParaRPr lang="en-US" altLang="zh-CN" b="1" dirty="0" smtClean="0"/>
          </a:p>
          <a:p>
            <a:pPr lvl="3">
              <a:buFont typeface="Wingdings" panose="05000000000000000000" pitchFamily="2" charset="2"/>
              <a:buChar char="Ø"/>
            </a:pPr>
            <a:endParaRPr lang="en-US" altLang="zh-CN" b="1" dirty="0" smtClean="0"/>
          </a:p>
          <a:p>
            <a:pPr lvl="4">
              <a:buFont typeface="Wingdings" panose="05000000000000000000" pitchFamily="2" charset="2"/>
              <a:buChar char="Ø"/>
            </a:pPr>
            <a:r>
              <a:rPr lang="en-US" altLang="zh-CN" b="1" dirty="0" smtClean="0"/>
              <a:t>——</a:t>
            </a:r>
            <a:r>
              <a:rPr lang="zh-CN" altLang="zh-CN" dirty="0"/>
              <a:t>“数字资源量”指标，以“数据库”的个数、“电子图书”的册数和“音视频”的小时数</a:t>
            </a:r>
            <a:r>
              <a:rPr lang="zh-CN" altLang="zh-CN" dirty="0" smtClean="0"/>
              <a:t>呈现</a:t>
            </a:r>
            <a:endParaRPr lang="en-US" altLang="zh-CN" dirty="0" smtClean="0"/>
          </a:p>
          <a:p>
            <a:pPr lvl="3">
              <a:buFont typeface="Wingdings" panose="05000000000000000000" pitchFamily="2" charset="2"/>
              <a:buChar char="Ø"/>
            </a:pPr>
            <a:endParaRPr lang="en-US" altLang="zh-CN" b="1" dirty="0"/>
          </a:p>
          <a:p>
            <a:pPr lvl="2">
              <a:buFont typeface="Wingdings" panose="05000000000000000000" pitchFamily="2" charset="2"/>
              <a:buChar char="Ø"/>
            </a:pPr>
            <a:r>
              <a:rPr lang="en-US" altLang="zh-CN" b="1" dirty="0" smtClean="0"/>
              <a:t>2.</a:t>
            </a:r>
            <a:r>
              <a:rPr lang="zh-CN" altLang="en-US" b="1" dirty="0" smtClean="0"/>
              <a:t>综表（</a:t>
            </a:r>
            <a:r>
              <a:rPr lang="en-US" altLang="zh-CN" b="1" dirty="0" smtClean="0"/>
              <a:t>1</a:t>
            </a:r>
            <a:r>
              <a:rPr lang="zh-CN" altLang="en-US" b="1" dirty="0" smtClean="0"/>
              <a:t>张）</a:t>
            </a:r>
            <a:endParaRPr lang="en-US" altLang="zh-CN" b="1" dirty="0" smtClean="0"/>
          </a:p>
          <a:p>
            <a:pPr lvl="2">
              <a:buFont typeface="Wingdings" panose="05000000000000000000" pitchFamily="2" charset="2"/>
              <a:buChar char="Ø"/>
            </a:pPr>
            <a:endParaRPr lang="en-US" altLang="zh-CN" b="1" dirty="0"/>
          </a:p>
          <a:p>
            <a:pPr lvl="3">
              <a:buFont typeface="Wingdings" panose="05000000000000000000" pitchFamily="2" charset="2"/>
              <a:buChar char="Ø"/>
            </a:pPr>
            <a:r>
              <a:rPr lang="zh-CN" altLang="zh-CN" b="1" dirty="0">
                <a:hlinkClick r:id="rId2" action="ppaction://hlinkfile"/>
              </a:rPr>
              <a:t>高综</a:t>
            </a:r>
            <a:r>
              <a:rPr lang="en-US" altLang="zh-CN" b="1" dirty="0">
                <a:hlinkClick r:id="rId2" action="ppaction://hlinkfile"/>
              </a:rPr>
              <a:t>522</a:t>
            </a:r>
            <a:r>
              <a:rPr lang="zh-CN" altLang="zh-CN" b="1" dirty="0">
                <a:hlinkClick r:id="rId2" action="ppaction://hlinkfile"/>
              </a:rPr>
              <a:t>信息化建设情况</a:t>
            </a:r>
            <a:endParaRPr lang="zh-CN" altLang="zh-CN" sz="2400" dirty="0"/>
          </a:p>
          <a:p>
            <a:pPr marL="1371600" lvl="3" indent="0">
              <a:buNone/>
            </a:pPr>
            <a:endParaRPr lang="en-US" altLang="zh-CN" dirty="0" smtClean="0"/>
          </a:p>
          <a:p>
            <a:pPr lvl="4">
              <a:buFont typeface="Wingdings" panose="05000000000000000000" pitchFamily="2" charset="2"/>
              <a:buChar char="Ø"/>
            </a:pPr>
            <a:r>
              <a:rPr lang="en-US" altLang="zh-CN" dirty="0"/>
              <a:t>——</a:t>
            </a:r>
            <a:r>
              <a:rPr lang="zh-CN" altLang="zh-CN" dirty="0" smtClean="0"/>
              <a:t>表式</a:t>
            </a:r>
            <a:r>
              <a:rPr lang="zh-CN" altLang="zh-CN" dirty="0"/>
              <a:t>依据基表修订</a:t>
            </a:r>
            <a:endParaRPr lang="en-US" altLang="zh-CN"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13</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1412499446"/>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第八、本年</a:t>
            </a:r>
            <a:r>
              <a:rPr lang="zh-CN" altLang="zh-CN" b="1" dirty="0" smtClean="0"/>
              <a:t>撤销学校报表</a:t>
            </a:r>
            <a:r>
              <a:rPr lang="zh-CN" altLang="zh-CN" b="1" dirty="0"/>
              <a:t>的</a:t>
            </a:r>
            <a:r>
              <a:rPr lang="zh-CN" altLang="zh-CN" b="1" dirty="0" smtClean="0"/>
              <a:t>填报</a:t>
            </a:r>
            <a:endParaRPr lang="en-US" altLang="zh-CN" b="1" dirty="0" smtClean="0"/>
          </a:p>
          <a:p>
            <a:endParaRPr lang="en-US" altLang="zh-CN" b="1" dirty="0"/>
          </a:p>
          <a:p>
            <a:pPr marL="742950" lvl="2" indent="-342900">
              <a:spcBef>
                <a:spcPts val="400"/>
              </a:spcBef>
              <a:buClr>
                <a:schemeClr val="accent4">
                  <a:lumMod val="20000"/>
                  <a:lumOff val="80000"/>
                </a:schemeClr>
              </a:buClr>
              <a:buFont typeface="Wingdings" panose="05000000000000000000" pitchFamily="2" charset="2"/>
              <a:buChar char="Ø"/>
            </a:pPr>
            <a:r>
              <a:rPr lang="zh-CN" altLang="en-US" dirty="0" smtClean="0"/>
              <a:t>一、概念</a:t>
            </a:r>
            <a:endParaRPr lang="en-US" altLang="zh-CN" dirty="0" smtClean="0"/>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p>
          <a:p>
            <a:pPr marL="1200150" lvl="3" indent="-342900">
              <a:spcBef>
                <a:spcPts val="400"/>
              </a:spcBef>
              <a:buClr>
                <a:schemeClr val="accent4">
                  <a:lumMod val="20000"/>
                  <a:lumOff val="80000"/>
                </a:schemeClr>
              </a:buClr>
              <a:buFont typeface="Wingdings" panose="05000000000000000000" pitchFamily="2" charset="2"/>
              <a:buChar char="Ø"/>
            </a:pPr>
            <a:r>
              <a:rPr lang="zh-CN" altLang="zh-CN" dirty="0" smtClean="0"/>
              <a:t>本年</a:t>
            </a:r>
            <a:r>
              <a:rPr lang="zh-CN" altLang="zh-CN" dirty="0"/>
              <a:t>撤销学校是指</a:t>
            </a:r>
            <a:r>
              <a:rPr lang="en-US" altLang="zh-CN" dirty="0"/>
              <a:t>”</a:t>
            </a:r>
            <a:r>
              <a:rPr lang="zh-CN" altLang="zh-CN" dirty="0"/>
              <a:t>上年</a:t>
            </a:r>
            <a:r>
              <a:rPr lang="en-US" altLang="zh-CN" dirty="0"/>
              <a:t>9</a:t>
            </a:r>
            <a:r>
              <a:rPr lang="zh-CN" altLang="zh-CN" dirty="0"/>
              <a:t>月</a:t>
            </a:r>
            <a:r>
              <a:rPr lang="en-US" altLang="zh-CN" dirty="0"/>
              <a:t>1</a:t>
            </a:r>
            <a:r>
              <a:rPr lang="zh-CN" altLang="zh-CN" dirty="0"/>
              <a:t>日至本年</a:t>
            </a:r>
            <a:r>
              <a:rPr lang="en-US" altLang="zh-CN" dirty="0"/>
              <a:t>8</a:t>
            </a:r>
            <a:r>
              <a:rPr lang="zh-CN" altLang="zh-CN" dirty="0"/>
              <a:t>月</a:t>
            </a:r>
            <a:r>
              <a:rPr lang="en-US" altLang="zh-CN" dirty="0"/>
              <a:t>31</a:t>
            </a:r>
            <a:r>
              <a:rPr lang="zh-CN" altLang="zh-CN" dirty="0"/>
              <a:t>日</a:t>
            </a:r>
            <a:r>
              <a:rPr lang="en-US" altLang="zh-CN" dirty="0"/>
              <a:t>”</a:t>
            </a:r>
            <a:r>
              <a:rPr lang="zh-CN" altLang="zh-CN" dirty="0"/>
              <a:t>时间段内（学校（机构）代码年度标准时间段），教育行政部门按照国家有关规定办理了“撤销”手续的学校。</a:t>
            </a:r>
          </a:p>
          <a:p>
            <a:pPr lvl="2">
              <a:buFont typeface="Wingdings" panose="05000000000000000000" pitchFamily="2" charset="2"/>
              <a:buChar char="Ø"/>
            </a:pPr>
            <a:endParaRPr lang="en-US" altLang="zh-CN" b="1" dirty="0" smtClean="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二、</a:t>
            </a:r>
            <a:r>
              <a:rPr lang="zh-CN" altLang="en-US" dirty="0" smtClean="0"/>
              <a:t>背景</a:t>
            </a:r>
            <a:endParaRPr lang="en-US" altLang="zh-CN" dirty="0" smtClean="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en-US" altLang="zh-CN" dirty="0" smtClean="0"/>
              <a:t>1)</a:t>
            </a:r>
            <a:r>
              <a:rPr lang="zh-CN" altLang="en-US" dirty="0" smtClean="0"/>
              <a:t>教育事业统计报表制度，是经国家统计局批准备案的法定报表制度；教育事业统计报表，是用数据全面描述学校发展现状的法定报表；报表数据具有连续性，是用数据书写的学校发展史。</a:t>
            </a:r>
            <a:endParaRPr lang="en-US" altLang="zh-CN" dirty="0" smtClean="0"/>
          </a:p>
          <a:p>
            <a:pPr lvl="1">
              <a:buFont typeface="Wingdings" panose="05000000000000000000" pitchFamily="2" charset="2"/>
              <a:buChar char="Ø"/>
            </a:pPr>
            <a:endParaRPr lang="en-US" altLang="zh-CN" b="1" dirty="0" smtClean="0"/>
          </a:p>
          <a:p>
            <a:pPr lvl="1">
              <a:buFont typeface="Wingdings" panose="05000000000000000000" pitchFamily="2" charset="2"/>
              <a:buChar char="Ø"/>
            </a:pP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14</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4050223078"/>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984738"/>
            <a:ext cx="8993275" cy="5192225"/>
          </a:xfrm>
        </p:spPr>
        <p:txBody>
          <a:bodyPr/>
          <a:lstStyle/>
          <a:p>
            <a:pPr marL="0" indent="0">
              <a:buNone/>
            </a:pPr>
            <a:r>
              <a:rPr lang="zh-CN" altLang="en-US" sz="2400" b="1" dirty="0" smtClean="0">
                <a:latin typeface="微软雅黑 Light" panose="020B0502040204020203" pitchFamily="34" charset="-122"/>
                <a:ea typeface="微软雅黑 Light" panose="020B0502040204020203" pitchFamily="34" charset="-122"/>
              </a:rPr>
              <a:t>                第七、研究生分类填报</a:t>
            </a:r>
            <a:endParaRPr lang="en-US" altLang="zh-CN" sz="2400" b="1" dirty="0" smtClean="0">
              <a:latin typeface="微软雅黑 Light" panose="020B0502040204020203" pitchFamily="34" charset="-122"/>
              <a:ea typeface="微软雅黑 Light" panose="020B0502040204020203" pitchFamily="34" charset="-122"/>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08A7F96F-1D34-4AD8-A324-DDD9B7126D3B}" type="slidenum">
              <a:rPr lang="en-US" smtClean="0"/>
              <a:pPr/>
              <a:t>15</a:t>
            </a:fld>
            <a:endParaRPr lang="en-US" dirty="0"/>
          </a:p>
        </p:txBody>
      </p:sp>
      <p:graphicFrame>
        <p:nvGraphicFramePr>
          <p:cNvPr id="5" name="内容占位符 9"/>
          <p:cNvGraphicFramePr>
            <a:graphicFrameLocks/>
          </p:cNvGraphicFramePr>
          <p:nvPr>
            <p:extLst>
              <p:ext uri="{D42A27DB-BD31-4B8C-83A1-F6EECF244321}">
                <p14:modId xmlns:p14="http://schemas.microsoft.com/office/powerpoint/2010/main" xmlns="" val="3664206532"/>
              </p:ext>
            </p:extLst>
          </p:nvPr>
        </p:nvGraphicFramePr>
        <p:xfrm>
          <a:off x="602900" y="1426866"/>
          <a:ext cx="8073555" cy="5170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p:nvPr>
        </p:nvSpPr>
        <p:spPr>
          <a:xfrm>
            <a:off x="0" y="134013"/>
            <a:ext cx="9144000" cy="730145"/>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343943629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第八、本年</a:t>
            </a:r>
            <a:r>
              <a:rPr lang="zh-CN" altLang="zh-CN" b="1" dirty="0"/>
              <a:t>撤销学校报表的填报</a:t>
            </a:r>
            <a:endParaRPr lang="en-US" altLang="zh-CN" b="1" dirty="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二、背景</a:t>
            </a:r>
            <a:endParaRPr lang="en-US" altLang="zh-CN" b="1" dirty="0" smtClean="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en-US" altLang="zh-CN" dirty="0" smtClean="0"/>
              <a:t>2.</a:t>
            </a:r>
            <a:r>
              <a:rPr lang="zh-CN" altLang="en-US" dirty="0" smtClean="0"/>
              <a:t>教育</a:t>
            </a:r>
            <a:r>
              <a:rPr lang="zh-CN" altLang="en-US" dirty="0"/>
              <a:t>事业统计报表中，“上学年报表在校生数</a:t>
            </a:r>
            <a:r>
              <a:rPr lang="zh-CN" altLang="en-US" dirty="0" smtClean="0"/>
              <a:t>”与“</a:t>
            </a:r>
            <a:r>
              <a:rPr lang="zh-CN" altLang="zh-CN" dirty="0"/>
              <a:t>本学年初报表在校学生数</a:t>
            </a:r>
            <a:r>
              <a:rPr lang="zh-CN" altLang="en-US" dirty="0" smtClean="0"/>
              <a:t>”，“</a:t>
            </a:r>
            <a:r>
              <a:rPr lang="zh-CN" altLang="en-US" dirty="0"/>
              <a:t>上学年报表专任教师数</a:t>
            </a:r>
            <a:r>
              <a:rPr lang="zh-CN" altLang="en-US" dirty="0" smtClean="0"/>
              <a:t>”与“本学年</a:t>
            </a:r>
            <a:r>
              <a:rPr lang="zh-CN" altLang="en-US" dirty="0"/>
              <a:t>报表专任教师数</a:t>
            </a:r>
            <a:r>
              <a:rPr lang="zh-CN" altLang="en-US" dirty="0" smtClean="0"/>
              <a:t>”存在接续关系。为确保统计数据的完整性和连续性，要求本年撤销的学校也要填报报表。</a:t>
            </a:r>
            <a:endParaRPr lang="en-US" altLang="zh-CN" dirty="0" smtClean="0"/>
          </a:p>
          <a:p>
            <a:pPr lvl="1">
              <a:buFont typeface="Wingdings" panose="05000000000000000000" pitchFamily="2" charset="2"/>
              <a:buChar char="Ø"/>
            </a:pPr>
            <a:endParaRPr lang="en-US" altLang="zh-CN" dirty="0" smtClean="0"/>
          </a:p>
          <a:p>
            <a:pPr lvl="1">
              <a:buFont typeface="Wingdings" panose="05000000000000000000" pitchFamily="2" charset="2"/>
              <a:buChar char="Ø"/>
            </a:pPr>
            <a:r>
              <a:rPr lang="en-US" altLang="zh-CN" dirty="0" smtClean="0"/>
              <a:t>3.</a:t>
            </a:r>
            <a:r>
              <a:rPr lang="zh-CN" altLang="en-US" dirty="0" smtClean="0"/>
              <a:t>今年</a:t>
            </a:r>
            <a:r>
              <a:rPr lang="zh-CN" altLang="en-US" dirty="0"/>
              <a:t>以前</a:t>
            </a:r>
            <a:r>
              <a:rPr lang="zh-CN" altLang="en-US" dirty="0" smtClean="0"/>
              <a:t>，对本年撤销学校，</a:t>
            </a:r>
            <a:r>
              <a:rPr lang="zh-CN" altLang="en-US" dirty="0"/>
              <a:t>只</a:t>
            </a:r>
            <a:r>
              <a:rPr lang="zh-CN" altLang="en-US" dirty="0" smtClean="0"/>
              <a:t>要求区域内上</a:t>
            </a:r>
            <a:r>
              <a:rPr lang="zh-CN" altLang="en-US" dirty="0"/>
              <a:t>学年与本学年数据的对接，</a:t>
            </a:r>
            <a:r>
              <a:rPr lang="zh-CN" altLang="en-US" dirty="0" smtClean="0"/>
              <a:t>并没有对撤销学校的报表填报做具体要求，这样就造成各省操作方法不同，最终上</a:t>
            </a:r>
            <a:r>
              <a:rPr lang="zh-CN" altLang="en-US" dirty="0"/>
              <a:t>学年与本学年数据很难对接。</a:t>
            </a:r>
            <a:endParaRPr lang="en-US" altLang="zh-CN" dirty="0"/>
          </a:p>
          <a:p>
            <a:pPr lvl="1">
              <a:buFont typeface="Wingdings" panose="05000000000000000000" pitchFamily="2" charset="2"/>
              <a:buChar char="Ø"/>
            </a:pPr>
            <a:endParaRPr lang="en-US" altLang="zh-CN" dirty="0" smtClean="0"/>
          </a:p>
          <a:p>
            <a:pPr lvl="1">
              <a:buFont typeface="Wingdings" panose="05000000000000000000" pitchFamily="2" charset="2"/>
              <a:buChar char="Ø"/>
            </a:pPr>
            <a:r>
              <a:rPr lang="en-US" altLang="zh-CN" dirty="0" smtClean="0"/>
              <a:t>4.</a:t>
            </a:r>
            <a:r>
              <a:rPr lang="zh-CN" altLang="en-US" dirty="0" smtClean="0"/>
              <a:t>随着信息化的发展，学校的管理逐渐精细化。我们规范报表的填报，实际上就是将学生、教师等统计元数据与事业统计报表实现规范对接。</a:t>
            </a:r>
            <a:endParaRPr lang="en-US" altLang="zh-CN" dirty="0" smtClean="0"/>
          </a:p>
          <a:p>
            <a:pPr lvl="1">
              <a:buFont typeface="Wingdings" panose="05000000000000000000" pitchFamily="2" charset="2"/>
              <a:buChar char="Ø"/>
            </a:pPr>
            <a:endParaRPr lang="en-US" altLang="zh-CN"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16</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440613772"/>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第八、</a:t>
            </a:r>
            <a:r>
              <a:rPr lang="zh-CN" altLang="en-US" b="1" dirty="0"/>
              <a:t>本年</a:t>
            </a:r>
            <a:r>
              <a:rPr lang="zh-CN" altLang="zh-CN" b="1" dirty="0"/>
              <a:t>撤销学校报表的填报</a:t>
            </a:r>
            <a:endParaRPr lang="en-US" altLang="zh-CN" b="1" dirty="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二、背景</a:t>
            </a:r>
            <a:endParaRPr lang="en-US" altLang="zh-CN" b="1" dirty="0" smtClean="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en-US" altLang="zh-CN" dirty="0" smtClean="0"/>
              <a:t>5.</a:t>
            </a:r>
            <a:r>
              <a:rPr lang="zh-CN" altLang="zh-CN" dirty="0" smtClean="0"/>
              <a:t>自</a:t>
            </a:r>
            <a:r>
              <a:rPr lang="en-US" altLang="zh-CN" dirty="0"/>
              <a:t>2015</a:t>
            </a:r>
            <a:r>
              <a:rPr lang="zh-CN" altLang="zh-CN" dirty="0"/>
              <a:t>年始，要求学校关键属性发生变化，都要有管理部门出具文件作为依据，已撤销学校，撤销文件中都应包含有关于学生、教师、资产的</a:t>
            </a:r>
            <a:r>
              <a:rPr lang="zh-CN" altLang="zh-CN" dirty="0" smtClean="0"/>
              <a:t>处置</a:t>
            </a:r>
            <a:endParaRPr lang="en-US" altLang="zh-CN" dirty="0" smtClean="0"/>
          </a:p>
          <a:p>
            <a:pPr lvl="2">
              <a:buFont typeface="Wingdings" panose="05000000000000000000" pitchFamily="2" charset="2"/>
              <a:buChar char="Ø"/>
            </a:pPr>
            <a:endParaRPr lang="en-US" altLang="zh-CN" b="1" dirty="0"/>
          </a:p>
          <a:p>
            <a:pPr lvl="1">
              <a:buFont typeface="Wingdings" panose="05000000000000000000" pitchFamily="2" charset="2"/>
              <a:buChar char="Ø"/>
            </a:pPr>
            <a:r>
              <a:rPr lang="zh-CN" altLang="en-US" b="1" dirty="0" smtClean="0"/>
              <a:t>三、规范填报</a:t>
            </a:r>
            <a:endParaRPr lang="en-US" altLang="zh-CN" b="1" dirty="0" smtClean="0"/>
          </a:p>
          <a:p>
            <a:pPr lvl="1">
              <a:buFont typeface="Wingdings" panose="05000000000000000000" pitchFamily="2" charset="2"/>
              <a:buChar char="Ø"/>
            </a:pPr>
            <a:endParaRPr lang="en-US" altLang="zh-CN" b="1" dirty="0"/>
          </a:p>
          <a:p>
            <a:pPr lvl="2">
              <a:buFont typeface="Wingdings" panose="05000000000000000000" pitchFamily="2" charset="2"/>
              <a:buChar char="Ø"/>
            </a:pPr>
            <a:r>
              <a:rPr lang="zh-CN" altLang="zh-CN" dirty="0"/>
              <a:t>本年撤销的高等教育学校只填报如下</a:t>
            </a:r>
            <a:r>
              <a:rPr lang="zh-CN" altLang="zh-CN" dirty="0" smtClean="0"/>
              <a:t>报表</a:t>
            </a:r>
            <a:endParaRPr lang="en-US" altLang="zh-CN" dirty="0" smtClean="0"/>
          </a:p>
          <a:p>
            <a:pPr lvl="2">
              <a:buFont typeface="Wingdings" panose="05000000000000000000" pitchFamily="2" charset="2"/>
              <a:buChar char="Ø"/>
            </a:pPr>
            <a:endParaRPr lang="en-US" altLang="zh-CN" dirty="0" smtClean="0"/>
          </a:p>
          <a:p>
            <a:pPr lvl="3">
              <a:buFont typeface="Wingdings" panose="05000000000000000000" pitchFamily="2" charset="2"/>
              <a:buChar char="Ø"/>
            </a:pPr>
            <a:r>
              <a:rPr lang="en-US" altLang="zh-CN" dirty="0"/>
              <a:t>1</a:t>
            </a:r>
            <a:r>
              <a:rPr lang="zh-CN" altLang="zh-CN" dirty="0"/>
              <a:t>、“高基</a:t>
            </a:r>
            <a:r>
              <a:rPr lang="en-US" altLang="zh-CN" dirty="0"/>
              <a:t>112</a:t>
            </a:r>
            <a:r>
              <a:rPr lang="zh-CN" altLang="zh-CN" dirty="0"/>
              <a:t>学校（机构）基本情况”的“上学年参加国家学生体质健康标准测试的人数”指标</a:t>
            </a:r>
          </a:p>
          <a:p>
            <a:pPr lvl="3">
              <a:buFont typeface="Wingdings" panose="05000000000000000000" pitchFamily="2" charset="2"/>
              <a:buChar char="Ø"/>
            </a:pPr>
            <a:r>
              <a:rPr lang="en-US" altLang="zh-CN" dirty="0"/>
              <a:t>2</a:t>
            </a:r>
            <a:r>
              <a:rPr lang="zh-CN" altLang="zh-CN" dirty="0"/>
              <a:t>、学生数表“高基</a:t>
            </a:r>
            <a:r>
              <a:rPr lang="en-US" altLang="zh-CN" dirty="0"/>
              <a:t>311</a:t>
            </a:r>
            <a:r>
              <a:rPr lang="zh-CN" altLang="zh-CN" dirty="0"/>
              <a:t>、</a:t>
            </a:r>
            <a:r>
              <a:rPr lang="en-US" altLang="zh-CN" dirty="0"/>
              <a:t>312</a:t>
            </a:r>
            <a:r>
              <a:rPr lang="zh-CN" altLang="zh-CN" dirty="0"/>
              <a:t>、</a:t>
            </a:r>
            <a:r>
              <a:rPr lang="en-US" altLang="zh-CN" dirty="0"/>
              <a:t>313</a:t>
            </a:r>
            <a:r>
              <a:rPr lang="zh-CN" altLang="zh-CN" dirty="0"/>
              <a:t>、</a:t>
            </a:r>
            <a:r>
              <a:rPr lang="en-US" altLang="zh-CN" dirty="0"/>
              <a:t>314</a:t>
            </a:r>
            <a:r>
              <a:rPr lang="zh-CN" altLang="zh-CN" dirty="0"/>
              <a:t>、</a:t>
            </a:r>
            <a:r>
              <a:rPr lang="en-US" altLang="zh-CN" dirty="0"/>
              <a:t>315</a:t>
            </a:r>
            <a:r>
              <a:rPr lang="zh-CN" altLang="zh-CN" dirty="0"/>
              <a:t>、</a:t>
            </a:r>
            <a:r>
              <a:rPr lang="en-US" altLang="zh-CN" dirty="0"/>
              <a:t>316</a:t>
            </a:r>
            <a:r>
              <a:rPr lang="zh-CN" altLang="zh-CN" dirty="0"/>
              <a:t>、</a:t>
            </a:r>
            <a:r>
              <a:rPr lang="en-US" altLang="zh-CN" dirty="0"/>
              <a:t>317</a:t>
            </a:r>
            <a:r>
              <a:rPr lang="zh-CN" altLang="zh-CN" dirty="0"/>
              <a:t>、</a:t>
            </a:r>
            <a:r>
              <a:rPr lang="en-US" altLang="zh-CN" dirty="0"/>
              <a:t>318</a:t>
            </a:r>
            <a:r>
              <a:rPr lang="zh-CN" altLang="zh-CN" dirty="0"/>
              <a:t>分专业学生数”的 “毕业生数”、“授予学位数”、“招生数”、“应届毕业生”、“春季招生”、“预科生转入”指标</a:t>
            </a:r>
          </a:p>
          <a:p>
            <a:pPr lvl="3">
              <a:buFont typeface="Wingdings" panose="05000000000000000000" pitchFamily="2" charset="2"/>
              <a:buChar char="Ø"/>
            </a:pPr>
            <a:r>
              <a:rPr lang="en-US" altLang="zh-CN" dirty="0"/>
              <a:t>3</a:t>
            </a:r>
            <a:r>
              <a:rPr lang="zh-CN" altLang="zh-CN" dirty="0"/>
              <a:t>、“高基</a:t>
            </a:r>
            <a:r>
              <a:rPr lang="en-US" altLang="zh-CN" dirty="0"/>
              <a:t>322</a:t>
            </a:r>
            <a:r>
              <a:rPr lang="zh-CN" altLang="zh-CN" dirty="0"/>
              <a:t>招生、在校生来源情况”表中的“招生数”指标（春季招生部分）</a:t>
            </a:r>
          </a:p>
          <a:p>
            <a:pPr lvl="3">
              <a:buFont typeface="Wingdings" panose="05000000000000000000" pitchFamily="2" charset="2"/>
              <a:buChar char="Ø"/>
            </a:pPr>
            <a:endParaRPr lang="en-US" altLang="zh-CN" dirty="0" smtClean="0"/>
          </a:p>
          <a:p>
            <a:pPr lvl="3">
              <a:buFont typeface="Wingdings" panose="05000000000000000000" pitchFamily="2" charset="2"/>
              <a:buChar char="Ø"/>
            </a:pPr>
            <a:endParaRPr lang="zh-CN"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17</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4149966179"/>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第八、</a:t>
            </a:r>
            <a:r>
              <a:rPr lang="zh-CN" altLang="en-US" b="1" dirty="0"/>
              <a:t>本年</a:t>
            </a:r>
            <a:r>
              <a:rPr lang="zh-CN" altLang="zh-CN" b="1" dirty="0"/>
              <a:t>撤销学校报表的填报</a:t>
            </a:r>
            <a:endParaRPr lang="en-US" altLang="zh-CN" b="1" dirty="0"/>
          </a:p>
          <a:p>
            <a:endParaRPr lang="en-US" altLang="zh-CN" b="1" dirty="0" smtClean="0"/>
          </a:p>
          <a:p>
            <a:pPr lvl="1">
              <a:buFont typeface="Wingdings" panose="05000000000000000000" pitchFamily="2" charset="2"/>
              <a:buChar char="Ø"/>
            </a:pPr>
            <a:r>
              <a:rPr lang="zh-CN" altLang="en-US" b="1" dirty="0" smtClean="0"/>
              <a:t>三、规范填报</a:t>
            </a:r>
            <a:endParaRPr lang="en-US" altLang="zh-CN" b="1" dirty="0" smtClean="0"/>
          </a:p>
          <a:p>
            <a:pPr lvl="1">
              <a:buFont typeface="Wingdings" panose="05000000000000000000" pitchFamily="2" charset="2"/>
              <a:buChar char="Ø"/>
            </a:pPr>
            <a:endParaRPr lang="en-US" altLang="zh-CN" b="1" dirty="0"/>
          </a:p>
          <a:p>
            <a:pPr lvl="2">
              <a:buFont typeface="Wingdings" panose="05000000000000000000" pitchFamily="2" charset="2"/>
              <a:buChar char="Ø"/>
            </a:pPr>
            <a:r>
              <a:rPr lang="en-US" altLang="zh-CN" dirty="0"/>
              <a:t>4</a:t>
            </a:r>
            <a:r>
              <a:rPr lang="zh-CN" altLang="zh-CN" dirty="0"/>
              <a:t>、“高基</a:t>
            </a:r>
            <a:r>
              <a:rPr lang="en-US" altLang="zh-CN" dirty="0"/>
              <a:t>331</a:t>
            </a:r>
            <a:r>
              <a:rPr lang="zh-CN" altLang="zh-CN" dirty="0"/>
              <a:t>学生变动情况”表，其中：“本学年初报表在校学生数”为零</a:t>
            </a:r>
          </a:p>
          <a:p>
            <a:pPr lvl="2">
              <a:buFont typeface="Wingdings" panose="05000000000000000000" pitchFamily="2" charset="2"/>
              <a:buChar char="Ø"/>
            </a:pPr>
            <a:r>
              <a:rPr lang="en-US" altLang="zh-CN" dirty="0"/>
              <a:t>5</a:t>
            </a:r>
            <a:r>
              <a:rPr lang="zh-CN" altLang="zh-CN" dirty="0"/>
              <a:t>、“高基</a:t>
            </a:r>
            <a:r>
              <a:rPr lang="en-US" altLang="zh-CN" dirty="0"/>
              <a:t>332</a:t>
            </a:r>
            <a:r>
              <a:rPr lang="zh-CN" altLang="zh-CN" dirty="0"/>
              <a:t>学生休退学的主要原因 ”表</a:t>
            </a:r>
          </a:p>
          <a:p>
            <a:pPr lvl="2">
              <a:buFont typeface="Wingdings" panose="05000000000000000000" pitchFamily="2" charset="2"/>
              <a:buChar char="Ø"/>
            </a:pPr>
            <a:r>
              <a:rPr lang="en-US" altLang="zh-CN" dirty="0"/>
              <a:t>6</a:t>
            </a:r>
            <a:r>
              <a:rPr lang="zh-CN" altLang="zh-CN" dirty="0"/>
              <a:t>、“高基</a:t>
            </a:r>
            <a:r>
              <a:rPr lang="en-US" altLang="zh-CN" dirty="0"/>
              <a:t>431</a:t>
            </a:r>
            <a:r>
              <a:rPr lang="zh-CN" altLang="zh-CN" dirty="0"/>
              <a:t>专任教师变动情况”表，其中：“本学年初报表专任教师数”为零。</a:t>
            </a:r>
          </a:p>
          <a:p>
            <a:pPr lvl="2">
              <a:buFont typeface="Wingdings" panose="05000000000000000000" pitchFamily="2" charset="2"/>
              <a:buChar char="Ø"/>
            </a:pPr>
            <a:endParaRPr lang="en-US" altLang="zh-CN" dirty="0"/>
          </a:p>
          <a:p>
            <a:pPr lvl="2">
              <a:buFont typeface="Wingdings" panose="05000000000000000000" pitchFamily="2" charset="2"/>
              <a:buChar char="Ø"/>
            </a:pPr>
            <a:endParaRPr lang="en-US" altLang="zh-CN" dirty="0" smtClean="0"/>
          </a:p>
          <a:p>
            <a:pPr lvl="2">
              <a:buFont typeface="Wingdings" panose="05000000000000000000" pitchFamily="2" charset="2"/>
              <a:buChar char="Ø"/>
            </a:pPr>
            <a:endParaRPr lang="en-US" altLang="zh-CN" dirty="0"/>
          </a:p>
          <a:p>
            <a:pPr lvl="2">
              <a:buFont typeface="Wingdings" panose="05000000000000000000" pitchFamily="2" charset="2"/>
              <a:buChar char="Ø"/>
            </a:pPr>
            <a:r>
              <a:rPr lang="zh-CN" altLang="en-US" b="1" dirty="0"/>
              <a:t>本年</a:t>
            </a:r>
            <a:r>
              <a:rPr lang="zh-CN" altLang="zh-CN" b="1" dirty="0"/>
              <a:t>撤销</a:t>
            </a:r>
            <a:r>
              <a:rPr lang="zh-CN" altLang="zh-CN" b="1" dirty="0" smtClean="0"/>
              <a:t>学校填报</a:t>
            </a:r>
            <a:r>
              <a:rPr lang="zh-CN" altLang="zh-CN" b="1" dirty="0"/>
              <a:t>的</a:t>
            </a:r>
            <a:r>
              <a:rPr lang="zh-CN" altLang="zh-CN" b="1" dirty="0" smtClean="0"/>
              <a:t>报表</a:t>
            </a:r>
            <a:endParaRPr lang="en-US" altLang="zh-CN" b="1" dirty="0" smtClean="0"/>
          </a:p>
          <a:p>
            <a:pPr lvl="2">
              <a:buFont typeface="Wingdings" panose="05000000000000000000" pitchFamily="2" charset="2"/>
              <a:buChar char="Ø"/>
            </a:pPr>
            <a:endParaRPr lang="en-US" altLang="zh-CN" b="1" dirty="0"/>
          </a:p>
          <a:p>
            <a:pPr lvl="2">
              <a:buFont typeface="Wingdings" panose="05000000000000000000" pitchFamily="2" charset="2"/>
              <a:buChar char="Ø"/>
            </a:pPr>
            <a:r>
              <a:rPr lang="en-US" altLang="zh-CN" b="1" dirty="0" smtClean="0"/>
              <a:t>—</a:t>
            </a:r>
            <a:r>
              <a:rPr lang="zh-CN" altLang="zh-CN" dirty="0">
                <a:hlinkClick r:id="rId2" action="ppaction://hlinkfile"/>
              </a:rPr>
              <a:t>高</a:t>
            </a:r>
            <a:r>
              <a:rPr lang="zh-CN" altLang="zh-CN" dirty="0" smtClean="0">
                <a:hlinkClick r:id="rId2" action="ppaction://hlinkfile"/>
              </a:rPr>
              <a:t>基</a:t>
            </a:r>
            <a:r>
              <a:rPr lang="en-US" altLang="zh-CN" dirty="0" smtClean="0">
                <a:hlinkClick r:id="rId2" action="ppaction://hlinkfile"/>
              </a:rPr>
              <a:t>112</a:t>
            </a:r>
            <a:r>
              <a:rPr lang="zh-CN" altLang="en-US" dirty="0" smtClean="0">
                <a:hlinkClick r:id="rId2" action="ppaction://hlinkfile"/>
              </a:rPr>
              <a:t>、</a:t>
            </a:r>
            <a:r>
              <a:rPr lang="en-US" altLang="zh-CN" dirty="0">
                <a:hlinkClick r:id="rId2" action="ppaction://hlinkfile"/>
              </a:rPr>
              <a:t> 311</a:t>
            </a:r>
            <a:r>
              <a:rPr lang="zh-CN" altLang="zh-CN" dirty="0">
                <a:hlinkClick r:id="rId2" action="ppaction://hlinkfile"/>
              </a:rPr>
              <a:t>、</a:t>
            </a:r>
            <a:r>
              <a:rPr lang="en-US" altLang="zh-CN" dirty="0">
                <a:hlinkClick r:id="rId2" action="ppaction://hlinkfile"/>
              </a:rPr>
              <a:t>312</a:t>
            </a:r>
            <a:r>
              <a:rPr lang="zh-CN" altLang="zh-CN" dirty="0">
                <a:hlinkClick r:id="rId2" action="ppaction://hlinkfile"/>
              </a:rPr>
              <a:t>、</a:t>
            </a:r>
            <a:r>
              <a:rPr lang="en-US" altLang="zh-CN" dirty="0">
                <a:hlinkClick r:id="rId2" action="ppaction://hlinkfile"/>
              </a:rPr>
              <a:t>313</a:t>
            </a:r>
            <a:r>
              <a:rPr lang="zh-CN" altLang="zh-CN" dirty="0">
                <a:hlinkClick r:id="rId2" action="ppaction://hlinkfile"/>
              </a:rPr>
              <a:t>、</a:t>
            </a:r>
            <a:r>
              <a:rPr lang="en-US" altLang="zh-CN" dirty="0">
                <a:hlinkClick r:id="rId2" action="ppaction://hlinkfile"/>
              </a:rPr>
              <a:t>314</a:t>
            </a:r>
            <a:r>
              <a:rPr lang="zh-CN" altLang="zh-CN" dirty="0">
                <a:hlinkClick r:id="rId2" action="ppaction://hlinkfile"/>
              </a:rPr>
              <a:t>、</a:t>
            </a:r>
            <a:r>
              <a:rPr lang="en-US" altLang="zh-CN" dirty="0">
                <a:hlinkClick r:id="rId2" action="ppaction://hlinkfile"/>
              </a:rPr>
              <a:t>315</a:t>
            </a:r>
            <a:r>
              <a:rPr lang="zh-CN" altLang="zh-CN" dirty="0">
                <a:hlinkClick r:id="rId2" action="ppaction://hlinkfile"/>
              </a:rPr>
              <a:t>、</a:t>
            </a:r>
            <a:r>
              <a:rPr lang="en-US" altLang="zh-CN" dirty="0">
                <a:hlinkClick r:id="rId2" action="ppaction://hlinkfile"/>
              </a:rPr>
              <a:t>316</a:t>
            </a:r>
            <a:r>
              <a:rPr lang="zh-CN" altLang="zh-CN" dirty="0">
                <a:hlinkClick r:id="rId2" action="ppaction://hlinkfile"/>
              </a:rPr>
              <a:t>、</a:t>
            </a:r>
            <a:r>
              <a:rPr lang="en-US" altLang="zh-CN" dirty="0">
                <a:hlinkClick r:id="rId2" action="ppaction://hlinkfile"/>
              </a:rPr>
              <a:t>317</a:t>
            </a:r>
            <a:r>
              <a:rPr lang="zh-CN" altLang="zh-CN" dirty="0">
                <a:hlinkClick r:id="rId2" action="ppaction://hlinkfile"/>
              </a:rPr>
              <a:t>、</a:t>
            </a:r>
            <a:r>
              <a:rPr lang="en-US" altLang="zh-CN" dirty="0" smtClean="0">
                <a:hlinkClick r:id="rId2" action="ppaction://hlinkfile"/>
              </a:rPr>
              <a:t>318</a:t>
            </a:r>
            <a:r>
              <a:rPr lang="zh-CN" altLang="en-US" dirty="0" smtClean="0">
                <a:hlinkClick r:id="rId2" action="ppaction://hlinkfile"/>
              </a:rPr>
              <a:t>、</a:t>
            </a:r>
            <a:r>
              <a:rPr lang="en-US" altLang="zh-CN" dirty="0" smtClean="0">
                <a:hlinkClick r:id="rId2" action="ppaction://hlinkfile"/>
              </a:rPr>
              <a:t>322</a:t>
            </a:r>
            <a:r>
              <a:rPr lang="zh-CN" altLang="en-US" dirty="0" smtClean="0">
                <a:hlinkClick r:id="rId2" action="ppaction://hlinkfile"/>
              </a:rPr>
              <a:t>、</a:t>
            </a:r>
            <a:r>
              <a:rPr lang="en-US" altLang="zh-CN" dirty="0" smtClean="0">
                <a:hlinkClick r:id="rId2" action="ppaction://hlinkfile"/>
              </a:rPr>
              <a:t>331</a:t>
            </a:r>
            <a:r>
              <a:rPr lang="zh-CN" altLang="en-US" dirty="0" smtClean="0">
                <a:hlinkClick r:id="rId2" action="ppaction://hlinkfile"/>
              </a:rPr>
              <a:t>、</a:t>
            </a:r>
            <a:r>
              <a:rPr lang="en-US" altLang="zh-CN" dirty="0" smtClean="0">
                <a:hlinkClick r:id="rId2" action="ppaction://hlinkfile"/>
              </a:rPr>
              <a:t>332</a:t>
            </a:r>
            <a:r>
              <a:rPr lang="zh-CN" altLang="en-US" dirty="0" smtClean="0">
                <a:hlinkClick r:id="rId2" action="ppaction://hlinkfile"/>
              </a:rPr>
              <a:t>、</a:t>
            </a:r>
            <a:r>
              <a:rPr lang="en-US" altLang="zh-CN" dirty="0" smtClean="0">
                <a:hlinkClick r:id="rId2" action="ppaction://hlinkfile"/>
              </a:rPr>
              <a:t>431</a:t>
            </a:r>
            <a:r>
              <a:rPr lang="zh-CN" altLang="en-US" dirty="0" smtClean="0">
                <a:hlinkClick r:id="rId2" action="ppaction://hlinkfile"/>
              </a:rPr>
              <a:t>表</a:t>
            </a: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18</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58671955"/>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第九、普通高校招生报名、生源情况</a:t>
            </a:r>
            <a:endParaRPr lang="en-US" altLang="zh-CN" b="1" dirty="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一、增加一套“省级基表”</a:t>
            </a:r>
            <a:endParaRPr lang="en-US" altLang="zh-CN" b="1" dirty="0" smtClean="0"/>
          </a:p>
          <a:p>
            <a:pPr lvl="2">
              <a:buFont typeface="Wingdings" panose="05000000000000000000" pitchFamily="2" charset="2"/>
              <a:buChar char="Ø"/>
            </a:pPr>
            <a:endParaRPr lang="en-US" altLang="zh-CN" b="1" dirty="0"/>
          </a:p>
          <a:p>
            <a:pPr lvl="2">
              <a:buFont typeface="Wingdings" panose="05000000000000000000" pitchFamily="2" charset="2"/>
              <a:buChar char="Ø"/>
            </a:pPr>
            <a:r>
              <a:rPr lang="zh-CN" altLang="zh-CN" b="1" dirty="0">
                <a:hlinkClick r:id="rId2" action="ppaction://hlinkfile"/>
              </a:rPr>
              <a:t>高等</a:t>
            </a:r>
            <a:r>
              <a:rPr lang="x-none" altLang="zh-CN" b="1" dirty="0">
                <a:hlinkClick r:id="rId2" action="ppaction://hlinkfile"/>
              </a:rPr>
              <a:t>教育</a:t>
            </a:r>
            <a:r>
              <a:rPr lang="zh-CN" altLang="zh-CN" b="1" dirty="0">
                <a:hlinkClick r:id="rId2" action="ppaction://hlinkfile"/>
              </a:rPr>
              <a:t>省</a:t>
            </a:r>
            <a:r>
              <a:rPr lang="x-none" altLang="zh-CN" b="1" dirty="0" smtClean="0">
                <a:hlinkClick r:id="rId2" action="ppaction://hlinkfile"/>
              </a:rPr>
              <a:t>级基层统计报表</a:t>
            </a:r>
            <a:endParaRPr lang="en-US" altLang="zh-CN" b="1" dirty="0" smtClean="0"/>
          </a:p>
          <a:p>
            <a:pPr lvl="2">
              <a:buFont typeface="Wingdings" panose="05000000000000000000" pitchFamily="2" charset="2"/>
              <a:buChar char="Ø"/>
            </a:pPr>
            <a:endParaRPr lang="en-US" altLang="zh-CN" b="1" dirty="0"/>
          </a:p>
          <a:p>
            <a:pPr lvl="2">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b="1" dirty="0" smtClean="0"/>
              <a:t>二、增加普通高等学校基表</a:t>
            </a:r>
            <a:r>
              <a:rPr lang="en-US" altLang="zh-CN" b="1" dirty="0" smtClean="0"/>
              <a:t>4</a:t>
            </a:r>
            <a:r>
              <a:rPr lang="zh-CN" altLang="en-US" b="1" dirty="0" smtClean="0"/>
              <a:t>张</a:t>
            </a:r>
            <a:endParaRPr lang="zh-CN" altLang="zh-CN" b="1" dirty="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zh-CN" b="1" dirty="0">
                <a:hlinkClick r:id="rId3" action="ppaction://hlinkfile"/>
              </a:rPr>
              <a:t>高基</a:t>
            </a:r>
            <a:r>
              <a:rPr lang="en-US" altLang="zh-CN" b="1" dirty="0" smtClean="0">
                <a:hlinkClick r:id="rId3" action="ppaction://hlinkfile"/>
              </a:rPr>
              <a:t>941</a:t>
            </a:r>
            <a:r>
              <a:rPr lang="zh-CN" altLang="en-US" b="1" dirty="0" smtClean="0">
                <a:hlinkClick r:id="rId3" action="ppaction://hlinkfile"/>
              </a:rPr>
              <a:t>、</a:t>
            </a:r>
            <a:r>
              <a:rPr lang="en-US" altLang="zh-CN" b="1" dirty="0" smtClean="0">
                <a:hlinkClick r:id="rId3" action="ppaction://hlinkfile"/>
              </a:rPr>
              <a:t>942</a:t>
            </a:r>
            <a:r>
              <a:rPr lang="zh-CN" altLang="en-US" b="1" dirty="0" smtClean="0">
                <a:hlinkClick r:id="rId3" action="ppaction://hlinkfile"/>
              </a:rPr>
              <a:t>、</a:t>
            </a:r>
            <a:r>
              <a:rPr lang="en-US" altLang="zh-CN" b="1" dirty="0" smtClean="0">
                <a:hlinkClick r:id="rId3" action="ppaction://hlinkfile"/>
              </a:rPr>
              <a:t>943</a:t>
            </a:r>
            <a:r>
              <a:rPr lang="zh-CN" altLang="en-US" b="1" dirty="0" smtClean="0">
                <a:hlinkClick r:id="rId3" action="ppaction://hlinkfile"/>
              </a:rPr>
              <a:t>、</a:t>
            </a:r>
            <a:r>
              <a:rPr lang="en-US" altLang="zh-CN" b="1" dirty="0" smtClean="0">
                <a:hlinkClick r:id="rId3" action="ppaction://hlinkfile"/>
              </a:rPr>
              <a:t>944</a:t>
            </a:r>
            <a:r>
              <a:rPr lang="zh-CN" altLang="zh-CN" b="1" dirty="0" smtClean="0">
                <a:hlinkClick r:id="rId3" action="ppaction://hlinkfile"/>
              </a:rPr>
              <a:t>普通</a:t>
            </a:r>
            <a:r>
              <a:rPr lang="zh-CN" altLang="zh-CN" b="1" dirty="0">
                <a:hlinkClick r:id="rId3" action="ppaction://hlinkfile"/>
              </a:rPr>
              <a:t>高等学校</a:t>
            </a:r>
            <a:r>
              <a:rPr lang="zh-CN" altLang="zh-CN" b="1" dirty="0" smtClean="0">
                <a:hlinkClick r:id="rId3" action="ppaction://hlinkfile"/>
              </a:rPr>
              <a:t>招生情况</a:t>
            </a:r>
            <a:endParaRPr lang="en-US" altLang="zh-CN" b="1" dirty="0" smtClean="0"/>
          </a:p>
          <a:p>
            <a:pPr lvl="2">
              <a:buFont typeface="Wingdings" panose="05000000000000000000" pitchFamily="2" charset="2"/>
              <a:buChar char="Ø"/>
            </a:pPr>
            <a:endParaRPr lang="en-US" altLang="zh-CN" b="1" dirty="0"/>
          </a:p>
          <a:p>
            <a:pPr lvl="2">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b="1" dirty="0" smtClean="0"/>
              <a:t>规范、统一</a:t>
            </a:r>
            <a:endParaRPr lang="en-US" altLang="zh-CN" b="1" dirty="0" smtClean="0"/>
          </a:p>
          <a:p>
            <a:pPr lvl="2">
              <a:buFont typeface="Wingdings" panose="05000000000000000000" pitchFamily="2" charset="2"/>
              <a:buChar char="Ø"/>
            </a:pPr>
            <a:endParaRPr lang="en-US" altLang="zh-CN" b="1" dirty="0"/>
          </a:p>
          <a:p>
            <a:pPr lvl="1">
              <a:buFont typeface="Wingdings" panose="05000000000000000000" pitchFamily="2" charset="2"/>
              <a:buChar char="Ø"/>
            </a:pPr>
            <a:r>
              <a:rPr lang="zh-CN" altLang="en-US" b="1" dirty="0" smtClean="0">
                <a:solidFill>
                  <a:srgbClr val="FF0000"/>
                </a:solidFill>
              </a:rPr>
              <a:t>此报表非最终稿，最终稿以教育部发布为准</a:t>
            </a:r>
            <a:endParaRPr lang="en-US" altLang="zh-CN" b="1" dirty="0" smtClean="0">
              <a:solidFill>
                <a:srgbClr val="FF0000"/>
              </a:solidFill>
            </a:endParaRPr>
          </a:p>
          <a:p>
            <a:endParaRPr lang="en-US" altLang="zh-CN" b="1"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19</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845408737"/>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sz="2400" b="1" dirty="0" smtClean="0"/>
              <a:t>第一、</a:t>
            </a:r>
            <a:r>
              <a:rPr lang="zh-CN" altLang="zh-CN" sz="2400" b="1" dirty="0"/>
              <a:t>修订</a:t>
            </a:r>
            <a:r>
              <a:rPr lang="zh-CN" altLang="zh-CN" sz="2400" b="1" dirty="0" smtClean="0"/>
              <a:t>《学位授予和人才培养学科目录》</a:t>
            </a:r>
            <a:endParaRPr lang="en-US" altLang="zh-CN" sz="2400" b="1" dirty="0" smtClean="0"/>
          </a:p>
          <a:p>
            <a:pPr lvl="1">
              <a:buFont typeface="Wingdings" panose="05000000000000000000" pitchFamily="2" charset="2"/>
              <a:buChar char="Ø"/>
            </a:pPr>
            <a:endParaRPr lang="en-US" altLang="zh-CN" b="1" dirty="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dirty="0" smtClean="0"/>
              <a:t>一、背景</a:t>
            </a:r>
            <a:endParaRPr lang="en-US" altLang="zh-CN" dirty="0" smtClean="0"/>
          </a:p>
          <a:p>
            <a:pPr lvl="2">
              <a:buFont typeface="Wingdings" panose="05000000000000000000" pitchFamily="2" charset="2"/>
              <a:buChar char="Ø"/>
            </a:pPr>
            <a:endParaRPr lang="en-US" altLang="zh-CN" dirty="0"/>
          </a:p>
          <a:p>
            <a:pPr lvl="3">
              <a:buFont typeface="Wingdings" panose="05000000000000000000" pitchFamily="2" charset="2"/>
              <a:buChar char="Ø"/>
            </a:pPr>
            <a:r>
              <a:rPr lang="zh-CN" altLang="zh-CN" dirty="0" smtClean="0"/>
              <a:t>根据</a:t>
            </a:r>
            <a:r>
              <a:rPr lang="zh-CN" altLang="zh-CN" dirty="0"/>
              <a:t>《学位授予和人才培养学科目录设置与管理办法》的规定和程序，经专家论证，国务院学位委员会学科评议组评议，报国务院学位委员会批准，决定在</a:t>
            </a:r>
            <a:r>
              <a:rPr lang="en-US" altLang="zh-CN" dirty="0"/>
              <a:t>“</a:t>
            </a:r>
            <a:r>
              <a:rPr lang="zh-CN" altLang="zh-CN" dirty="0"/>
              <a:t>工学</a:t>
            </a:r>
            <a:r>
              <a:rPr lang="en-US" altLang="zh-CN" dirty="0"/>
              <a:t>”</a:t>
            </a:r>
            <a:r>
              <a:rPr lang="zh-CN" altLang="zh-CN" dirty="0"/>
              <a:t>门类下增设</a:t>
            </a:r>
            <a:r>
              <a:rPr lang="en-US" altLang="zh-CN" dirty="0"/>
              <a:t>“</a:t>
            </a:r>
            <a:r>
              <a:rPr lang="zh-CN" altLang="zh-CN" dirty="0">
                <a:solidFill>
                  <a:srgbClr val="FF0000"/>
                </a:solidFill>
              </a:rPr>
              <a:t>网络空间安全</a:t>
            </a:r>
            <a:r>
              <a:rPr lang="en-US" altLang="zh-CN" dirty="0"/>
              <a:t>”</a:t>
            </a:r>
            <a:r>
              <a:rPr lang="zh-CN" altLang="zh-CN" dirty="0"/>
              <a:t>一级学科，学科代码为</a:t>
            </a:r>
            <a:r>
              <a:rPr lang="en-US" altLang="zh-CN" dirty="0"/>
              <a:t>“0839"</a:t>
            </a:r>
            <a:r>
              <a:rPr lang="zh-CN" altLang="zh-CN" dirty="0"/>
              <a:t>，授予</a:t>
            </a:r>
            <a:r>
              <a:rPr lang="en-US" altLang="zh-CN" dirty="0"/>
              <a:t>“</a:t>
            </a:r>
            <a:r>
              <a:rPr lang="zh-CN" altLang="zh-CN" dirty="0"/>
              <a:t>工学</a:t>
            </a:r>
            <a:r>
              <a:rPr lang="en-US" altLang="zh-CN" dirty="0"/>
              <a:t>’’</a:t>
            </a:r>
            <a:r>
              <a:rPr lang="zh-CN" altLang="zh-CN" dirty="0"/>
              <a:t>学位</a:t>
            </a:r>
            <a:r>
              <a:rPr lang="zh-CN" altLang="zh-CN" dirty="0" smtClean="0"/>
              <a:t>。</a:t>
            </a:r>
            <a:endParaRPr lang="en-US" altLang="zh-CN" dirty="0" smtClean="0"/>
          </a:p>
          <a:p>
            <a:pPr lvl="2">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dirty="0" smtClean="0"/>
              <a:t>二、</a:t>
            </a:r>
            <a:r>
              <a:rPr lang="zh-CN" altLang="zh-CN" dirty="0" smtClean="0"/>
              <a:t>涉及</a:t>
            </a:r>
            <a:r>
              <a:rPr lang="zh-CN" altLang="zh-CN" dirty="0"/>
              <a:t>高等教育学校填报的</a:t>
            </a:r>
            <a:r>
              <a:rPr lang="zh-CN" altLang="zh-CN" dirty="0" smtClean="0"/>
              <a:t>报表</a:t>
            </a:r>
            <a:endParaRPr lang="en-US" altLang="zh-CN" dirty="0" smtClean="0"/>
          </a:p>
          <a:p>
            <a:pPr lvl="2">
              <a:buFont typeface="Wingdings" panose="05000000000000000000" pitchFamily="2" charset="2"/>
              <a:buChar char="Ø"/>
            </a:pPr>
            <a:endParaRPr lang="zh-CN" altLang="zh-CN" b="1" dirty="0"/>
          </a:p>
          <a:p>
            <a:pPr lvl="3">
              <a:buFont typeface="Wingdings" panose="05000000000000000000" pitchFamily="2" charset="2"/>
              <a:buChar char="Ø"/>
            </a:pPr>
            <a:r>
              <a:rPr lang="zh-CN" altLang="zh-CN" dirty="0"/>
              <a:t>高基</a:t>
            </a:r>
            <a:r>
              <a:rPr lang="en-US" altLang="zh-CN" dirty="0"/>
              <a:t>317</a:t>
            </a:r>
            <a:r>
              <a:rPr lang="zh-CN" altLang="zh-CN" dirty="0"/>
              <a:t>硕士研究生分专业（领域）学生数</a:t>
            </a:r>
            <a:endParaRPr lang="zh-CN" altLang="zh-CN" sz="5200" b="1" dirty="0"/>
          </a:p>
          <a:p>
            <a:pPr lvl="3">
              <a:buFont typeface="Wingdings" panose="05000000000000000000" pitchFamily="2" charset="2"/>
              <a:buChar char="Ø"/>
            </a:pPr>
            <a:r>
              <a:rPr lang="zh-CN" altLang="zh-CN" dirty="0"/>
              <a:t>高基</a:t>
            </a:r>
            <a:r>
              <a:rPr lang="en-US" altLang="zh-CN" dirty="0"/>
              <a:t>318</a:t>
            </a:r>
            <a:r>
              <a:rPr lang="zh-CN" altLang="zh-CN" dirty="0"/>
              <a:t>博士研究生分专业（领域）学生数</a:t>
            </a:r>
          </a:p>
          <a:p>
            <a:pPr lvl="3">
              <a:buFont typeface="Wingdings" panose="05000000000000000000" pitchFamily="2" charset="2"/>
              <a:buChar char="Ø"/>
            </a:pPr>
            <a:r>
              <a:rPr lang="zh-CN" altLang="zh-CN" dirty="0"/>
              <a:t>高基</a:t>
            </a:r>
            <a:r>
              <a:rPr lang="en-US" altLang="zh-CN" dirty="0"/>
              <a:t>351</a:t>
            </a:r>
            <a:r>
              <a:rPr lang="zh-CN" altLang="zh-CN" dirty="0"/>
              <a:t>在职人员攻读硕士学位分专业（领域）学生数</a:t>
            </a: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2</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693797732"/>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 y="2734582"/>
            <a:ext cx="9143999" cy="3264284"/>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sz="2800" b="1" dirty="0" smtClean="0"/>
              <a:t>         第十、单位问题</a:t>
            </a:r>
            <a:endParaRPr lang="en-US" altLang="zh-CN" sz="2800" b="1" dirty="0" smtClean="0"/>
          </a:p>
          <a:p>
            <a:pPr>
              <a:buFont typeface="Wingdings" panose="05000000000000000000" pitchFamily="2" charset="2"/>
              <a:buChar char="Ø"/>
            </a:pPr>
            <a:r>
              <a:rPr lang="zh-CN" altLang="en-US" dirty="0" smtClean="0"/>
              <a:t>               </a:t>
            </a:r>
            <a:endParaRPr lang="en-US" altLang="zh-CN" dirty="0" smtClean="0"/>
          </a:p>
          <a:p>
            <a:pPr>
              <a:buFont typeface="Wingdings" panose="05000000000000000000" pitchFamily="2" charset="2"/>
              <a:buChar char="Ø"/>
            </a:pPr>
            <a:r>
              <a:rPr lang="en-US" altLang="zh-CN" dirty="0"/>
              <a:t> </a:t>
            </a:r>
            <a:r>
              <a:rPr lang="en-US" altLang="zh-CN" dirty="0" smtClean="0"/>
              <a:t>          </a:t>
            </a:r>
            <a:r>
              <a:rPr lang="zh-CN" altLang="en-US" dirty="0" smtClean="0"/>
              <a:t>校舍面积、占地面积等单位为平方米保留</a:t>
            </a:r>
            <a:r>
              <a:rPr lang="en-US" altLang="zh-CN" dirty="0" smtClean="0"/>
              <a:t>2</a:t>
            </a:r>
            <a:r>
              <a:rPr lang="zh-CN" altLang="en-US" dirty="0" smtClean="0"/>
              <a:t>位小数；</a:t>
            </a:r>
            <a:endParaRPr lang="en-US" altLang="zh-CN" dirty="0" smtClean="0"/>
          </a:p>
          <a:p>
            <a:pPr>
              <a:buFont typeface="Wingdings" panose="05000000000000000000" pitchFamily="2" charset="2"/>
              <a:buChar char="Ø"/>
            </a:pPr>
            <a:r>
              <a:rPr lang="zh-CN" altLang="en-US" dirty="0" smtClean="0"/>
              <a:t>            </a:t>
            </a:r>
            <a:endParaRPr lang="en-US" altLang="zh-CN" dirty="0" smtClean="0"/>
          </a:p>
          <a:p>
            <a:pPr>
              <a:buFont typeface="Wingdings" panose="05000000000000000000" pitchFamily="2" charset="2"/>
              <a:buChar char="Ø"/>
            </a:pPr>
            <a:r>
              <a:rPr lang="en-US" altLang="zh-CN" dirty="0"/>
              <a:t> </a:t>
            </a:r>
            <a:r>
              <a:rPr lang="en-US" altLang="zh-CN" dirty="0" smtClean="0"/>
              <a:t>          </a:t>
            </a:r>
            <a:r>
              <a:rPr lang="zh-CN" altLang="en-US" dirty="0" smtClean="0"/>
              <a:t>图书单位为万册保留</a:t>
            </a:r>
            <a:r>
              <a:rPr lang="en-US" altLang="zh-CN" dirty="0" smtClean="0"/>
              <a:t>4</a:t>
            </a:r>
            <a:r>
              <a:rPr lang="zh-CN" altLang="en-US" dirty="0" smtClean="0"/>
              <a:t>位小数；</a:t>
            </a:r>
            <a:endParaRPr lang="en-US" altLang="zh-CN" dirty="0" smtClean="0"/>
          </a:p>
          <a:p>
            <a:pPr>
              <a:buFont typeface="Wingdings" panose="05000000000000000000" pitchFamily="2" charset="2"/>
              <a:buChar char="Ø"/>
            </a:pPr>
            <a:r>
              <a:rPr lang="zh-CN" altLang="en-US" dirty="0" smtClean="0"/>
              <a:t>               </a:t>
            </a:r>
            <a:endParaRPr lang="en-US" altLang="zh-CN" dirty="0" smtClean="0"/>
          </a:p>
          <a:p>
            <a:pPr>
              <a:buFont typeface="Wingdings" panose="05000000000000000000" pitchFamily="2" charset="2"/>
              <a:buChar char="Ø"/>
            </a:pPr>
            <a:r>
              <a:rPr lang="en-US" altLang="zh-CN" dirty="0"/>
              <a:t> </a:t>
            </a:r>
            <a:r>
              <a:rPr lang="en-US" altLang="zh-CN" dirty="0" smtClean="0"/>
              <a:t>          </a:t>
            </a:r>
            <a:r>
              <a:rPr lang="zh-CN" altLang="en-US" dirty="0" smtClean="0"/>
              <a:t>固定资产总值单位外万元等保留</a:t>
            </a:r>
            <a:r>
              <a:rPr lang="en-US" altLang="zh-CN" dirty="0" smtClean="0"/>
              <a:t>6</a:t>
            </a:r>
            <a:r>
              <a:rPr lang="zh-CN" altLang="en-US" dirty="0" smtClean="0"/>
              <a:t>位小数。</a:t>
            </a:r>
            <a:endParaRPr lang="en-US" altLang="zh-CN"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20</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13634261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Wingdings" panose="05000000000000000000" pitchFamily="2" charset="2"/>
              <a:buChar char="Ø"/>
            </a:pPr>
            <a:r>
              <a:rPr lang="zh-CN" altLang="en-US" sz="2800" dirty="0" smtClean="0"/>
              <a:t>第</a:t>
            </a:r>
            <a:r>
              <a:rPr lang="zh-CN" altLang="en-US" sz="2800" dirty="0"/>
              <a:t>四</a:t>
            </a:r>
            <a:r>
              <a:rPr lang="zh-CN" altLang="en-US" sz="2800" dirty="0" smtClean="0"/>
              <a:t>部分  学校（机构）代码</a:t>
            </a:r>
            <a:endParaRPr lang="en-US" altLang="zh-CN" sz="2800" b="1" dirty="0" smtClean="0"/>
          </a:p>
          <a:p>
            <a:pPr lvl="1">
              <a:buFont typeface="Wingdings" panose="05000000000000000000" pitchFamily="2" charset="2"/>
              <a:buChar char="Ø"/>
            </a:pPr>
            <a:endParaRPr lang="en-US" altLang="zh-CN" dirty="0" smtClean="0"/>
          </a:p>
          <a:p>
            <a:pPr lvl="1">
              <a:buFont typeface="Wingdings" panose="05000000000000000000" pitchFamily="2" charset="2"/>
              <a:buChar char="Ø"/>
            </a:pPr>
            <a:endParaRPr lang="en-US" altLang="zh-CN" dirty="0" smtClean="0"/>
          </a:p>
          <a:p>
            <a:pPr>
              <a:buFont typeface="Wingdings" panose="05000000000000000000" pitchFamily="2" charset="2"/>
              <a:buChar char="Ø"/>
            </a:pPr>
            <a:r>
              <a:rPr lang="zh-CN" altLang="en-US" b="1" dirty="0"/>
              <a:t>第</a:t>
            </a:r>
            <a:r>
              <a:rPr lang="zh-CN" altLang="en-US" b="1" dirty="0" smtClean="0"/>
              <a:t>一、</a:t>
            </a:r>
            <a:r>
              <a:rPr lang="zh-CN" altLang="zh-CN" b="1" dirty="0"/>
              <a:t>增加“法人和其他组织统一社会信用代码</a:t>
            </a:r>
            <a:r>
              <a:rPr lang="en-US" altLang="zh-CN" b="1" dirty="0"/>
              <a:t>”</a:t>
            </a:r>
            <a:endParaRPr lang="zh-CN" altLang="zh-CN" b="1" dirty="0"/>
          </a:p>
          <a:p>
            <a:pPr lvl="1">
              <a:buFont typeface="Wingdings" panose="05000000000000000000" pitchFamily="2" charset="2"/>
              <a:buChar char="Ø"/>
            </a:pPr>
            <a:endParaRPr lang="en-US" altLang="zh-CN" dirty="0" smtClean="0"/>
          </a:p>
          <a:p>
            <a:pPr lvl="1">
              <a:buFont typeface="Wingdings" panose="05000000000000000000" pitchFamily="2" charset="2"/>
              <a:buChar char="Ø"/>
            </a:pPr>
            <a:r>
              <a:rPr lang="zh-CN" altLang="en-US" dirty="0" smtClean="0"/>
              <a:t>一、政策依据</a:t>
            </a:r>
            <a:endParaRPr lang="en-US" altLang="zh-CN" dirty="0" smtClean="0"/>
          </a:p>
          <a:p>
            <a:pPr lvl="1">
              <a:buFont typeface="Wingdings" panose="05000000000000000000" pitchFamily="2" charset="2"/>
              <a:buChar char="Ø"/>
            </a:pPr>
            <a:endParaRPr lang="en-US" altLang="zh-CN" dirty="0" smtClean="0"/>
          </a:p>
          <a:p>
            <a:pPr lvl="3">
              <a:buFont typeface="Wingdings" panose="05000000000000000000" pitchFamily="2" charset="2"/>
              <a:buChar char="Ø"/>
            </a:pPr>
            <a:r>
              <a:rPr lang="zh-CN" altLang="zh-CN" dirty="0" smtClean="0"/>
              <a:t>贯彻执行</a:t>
            </a:r>
            <a:r>
              <a:rPr lang="en-US" altLang="zh-CN" dirty="0" smtClean="0"/>
              <a:t>《</a:t>
            </a:r>
            <a:r>
              <a:rPr lang="zh-CN" altLang="zh-CN" b="1" dirty="0">
                <a:hlinkClick r:id="rId2" action="ppaction://hlinkfile"/>
              </a:rPr>
              <a:t>国务院关于批转发展改革委等部门法人和</a:t>
            </a:r>
            <a:r>
              <a:rPr lang="zh-CN" altLang="zh-CN" b="1" dirty="0" smtClean="0">
                <a:hlinkClick r:id="rId2" action="ppaction://hlinkfile"/>
              </a:rPr>
              <a:t>其他组织</a:t>
            </a:r>
            <a:r>
              <a:rPr lang="zh-CN" altLang="zh-CN" b="1" dirty="0">
                <a:hlinkClick r:id="rId2" action="ppaction://hlinkfile"/>
              </a:rPr>
              <a:t>统一社会信用代码制度建设总体方案的通知</a:t>
            </a:r>
            <a:r>
              <a:rPr lang="en-US" altLang="zh-CN" dirty="0" smtClean="0">
                <a:hlinkClick r:id="rId2" action="ppaction://hlinkfile"/>
              </a:rPr>
              <a:t>》</a:t>
            </a:r>
            <a:r>
              <a:rPr lang="zh-CN" altLang="zh-CN" dirty="0">
                <a:hlinkClick r:id="rId2" action="ppaction://hlinkfile"/>
              </a:rPr>
              <a:t>国发〔</a:t>
            </a:r>
            <a:r>
              <a:rPr lang="en-US" altLang="zh-CN" dirty="0">
                <a:hlinkClick r:id="rId2" action="ppaction://hlinkfile"/>
              </a:rPr>
              <a:t>2015</a:t>
            </a:r>
            <a:r>
              <a:rPr lang="zh-CN" altLang="zh-CN" dirty="0">
                <a:hlinkClick r:id="rId2" action="ppaction://hlinkfile"/>
              </a:rPr>
              <a:t>〕</a:t>
            </a:r>
            <a:r>
              <a:rPr lang="en-US" altLang="zh-CN" dirty="0">
                <a:hlinkClick r:id="rId2" action="ppaction://hlinkfile"/>
              </a:rPr>
              <a:t>33</a:t>
            </a:r>
            <a:r>
              <a:rPr lang="zh-CN" altLang="zh-CN" dirty="0">
                <a:hlinkClick r:id="rId2" action="ppaction://hlinkfile"/>
              </a:rPr>
              <a:t>号</a:t>
            </a:r>
            <a:endParaRPr lang="zh-CN" altLang="zh-CN" dirty="0"/>
          </a:p>
          <a:p>
            <a:pPr lvl="4">
              <a:buFont typeface="Wingdings" panose="05000000000000000000" pitchFamily="2" charset="2"/>
              <a:buChar char="Ø"/>
            </a:pPr>
            <a:endParaRPr lang="en-US" altLang="zh-CN" dirty="0" smtClean="0"/>
          </a:p>
          <a:p>
            <a:pPr lvl="3">
              <a:buFont typeface="Wingdings" panose="05000000000000000000" pitchFamily="2" charset="2"/>
              <a:buChar char="Ø"/>
            </a:pPr>
            <a:r>
              <a:rPr lang="zh-CN" altLang="zh-CN" dirty="0" smtClean="0"/>
              <a:t>当前</a:t>
            </a:r>
            <a:r>
              <a:rPr lang="zh-CN" altLang="zh-CN" dirty="0"/>
              <a:t>我国</a:t>
            </a:r>
            <a:r>
              <a:rPr lang="zh-CN" altLang="zh-CN" dirty="0">
                <a:solidFill>
                  <a:srgbClr val="FF0000"/>
                </a:solidFill>
              </a:rPr>
              <a:t>机构代码不统一</a:t>
            </a:r>
            <a:r>
              <a:rPr lang="zh-CN" altLang="zh-CN" dirty="0"/>
              <a:t>，缺乏有效协调管理和信息共享工作机制，大多数代码仅应用于各部门内部管理，一些部门信息数据相互割裂封闭，存在</a:t>
            </a:r>
            <a:r>
              <a:rPr lang="zh-CN" altLang="zh-CN" dirty="0">
                <a:solidFill>
                  <a:srgbClr val="FF0000"/>
                </a:solidFill>
              </a:rPr>
              <a:t>信息孤岛</a:t>
            </a:r>
            <a:r>
              <a:rPr lang="zh-CN" altLang="zh-CN" dirty="0"/>
              <a:t>问题</a:t>
            </a:r>
            <a:r>
              <a:rPr lang="zh-CN" altLang="zh-CN" dirty="0" smtClean="0"/>
              <a:t>。</a:t>
            </a:r>
            <a:endParaRPr lang="en-US" altLang="zh-CN" dirty="0" smtClean="0"/>
          </a:p>
          <a:p>
            <a:pPr lvl="3">
              <a:buFont typeface="Wingdings" panose="05000000000000000000" pitchFamily="2" charset="2"/>
              <a:buChar char="Ø"/>
            </a:pPr>
            <a:endParaRPr lang="en-US" altLang="zh-CN" dirty="0" smtClean="0"/>
          </a:p>
          <a:p>
            <a:pPr lvl="3">
              <a:buFont typeface="Wingdings" panose="05000000000000000000" pitchFamily="2" charset="2"/>
              <a:buChar char="Ø"/>
            </a:pPr>
            <a:r>
              <a:rPr lang="zh-CN" altLang="zh-CN" dirty="0" smtClean="0"/>
              <a:t>机构</a:t>
            </a:r>
            <a:r>
              <a:rPr lang="zh-CN" altLang="zh-CN" dirty="0"/>
              <a:t>代码制度改革的总目标是建立覆盖全面、稳定且唯一的统一代码制度，实现管理从多头到统一转变、资源从分散到统筹转变、流程从脱节到衔接转变，为转变政府职能、提升行政效能、减轻法人和其他组织负担奠定基础。</a:t>
            </a:r>
            <a:r>
              <a:rPr lang="en-US" altLang="zh-CN" dirty="0"/>
              <a:t/>
            </a:r>
            <a:br>
              <a:rPr lang="en-US" altLang="zh-CN" dirty="0"/>
            </a:br>
            <a:endParaRPr lang="en-US" altLang="zh-CN"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21</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a:solidFill>
                  <a:srgbClr val="FF0000"/>
                </a:solidFill>
              </a:rPr>
              <a:t>学校</a:t>
            </a:r>
            <a:r>
              <a:rPr lang="en-US" altLang="zh-CN" dirty="0">
                <a:solidFill>
                  <a:srgbClr val="FF0000"/>
                </a:solidFill>
              </a:rPr>
              <a:t>(</a:t>
            </a:r>
            <a:r>
              <a:rPr lang="zh-CN" altLang="en-US" dirty="0">
                <a:solidFill>
                  <a:srgbClr val="FF0000"/>
                </a:solidFill>
              </a:rPr>
              <a:t>机构</a:t>
            </a:r>
            <a:r>
              <a:rPr lang="en-US" altLang="zh-CN" dirty="0">
                <a:solidFill>
                  <a:srgbClr val="FF0000"/>
                </a:solidFill>
              </a:rPr>
              <a:t>)</a:t>
            </a:r>
            <a:r>
              <a:rPr lang="zh-CN" altLang="en-US" dirty="0">
                <a:solidFill>
                  <a:srgbClr val="FF0000"/>
                </a:solidFill>
              </a:rPr>
              <a:t>代码</a:t>
            </a:r>
            <a:endParaRPr lang="en-US" dirty="0">
              <a:solidFill>
                <a:srgbClr val="FF0000"/>
              </a:solidFill>
            </a:endParaRPr>
          </a:p>
        </p:txBody>
      </p:sp>
    </p:spTree>
    <p:extLst>
      <p:ext uri="{BB962C8B-B14F-4D97-AF65-F5344CB8AC3E}">
        <p14:creationId xmlns:p14="http://schemas.microsoft.com/office/powerpoint/2010/main" xmlns="" val="646968016"/>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第一、</a:t>
            </a:r>
            <a:r>
              <a:rPr lang="zh-CN" altLang="zh-CN" b="1" dirty="0"/>
              <a:t>增加“法人和其他组织统一社会信用代码</a:t>
            </a:r>
            <a:r>
              <a:rPr lang="en-US" altLang="zh-CN" b="1" dirty="0"/>
              <a:t>”</a:t>
            </a:r>
            <a:endParaRPr lang="zh-CN" altLang="zh-CN" b="1" dirty="0"/>
          </a:p>
          <a:p>
            <a:pPr lvl="1">
              <a:buFont typeface="Wingdings" panose="05000000000000000000" pitchFamily="2" charset="2"/>
              <a:buChar char="Ø"/>
            </a:pPr>
            <a:endParaRPr lang="en-US" altLang="zh-CN" dirty="0" smtClean="0"/>
          </a:p>
          <a:p>
            <a:pPr lvl="1">
              <a:buFont typeface="Wingdings" panose="05000000000000000000" pitchFamily="2" charset="2"/>
              <a:buChar char="Ø"/>
            </a:pPr>
            <a:endParaRPr lang="en-US" altLang="zh-CN" dirty="0" smtClean="0"/>
          </a:p>
          <a:p>
            <a:pPr lvl="1">
              <a:buFont typeface="Wingdings" panose="05000000000000000000" pitchFamily="2" charset="2"/>
              <a:buChar char="Ø"/>
            </a:pPr>
            <a:endParaRPr lang="en-US" altLang="zh-CN" dirty="0" smtClean="0"/>
          </a:p>
          <a:p>
            <a:pPr lvl="2">
              <a:buFont typeface="Wingdings" panose="05000000000000000000" pitchFamily="2" charset="2"/>
              <a:buChar char="Ø"/>
            </a:pPr>
            <a:r>
              <a:rPr lang="zh-CN" altLang="en-US" dirty="0" smtClean="0"/>
              <a:t>二、</a:t>
            </a:r>
            <a:r>
              <a:rPr lang="zh-CN" altLang="zh-CN" dirty="0" smtClean="0"/>
              <a:t>贯彻执行</a:t>
            </a:r>
            <a:r>
              <a:rPr lang="zh-CN" altLang="en-US" dirty="0" smtClean="0"/>
              <a:t>的做法</a:t>
            </a:r>
            <a:endParaRPr lang="en-US" altLang="zh-CN" dirty="0" smtClean="0"/>
          </a:p>
          <a:p>
            <a:pPr lvl="2">
              <a:buFont typeface="Wingdings" panose="05000000000000000000" pitchFamily="2" charset="2"/>
              <a:buChar char="Ø"/>
            </a:pPr>
            <a:endParaRPr lang="en-US" altLang="zh-CN" dirty="0"/>
          </a:p>
          <a:p>
            <a:pPr lvl="2">
              <a:buFont typeface="Wingdings" panose="05000000000000000000" pitchFamily="2" charset="2"/>
              <a:buChar char="Ø"/>
            </a:pPr>
            <a:r>
              <a:rPr lang="zh-CN" altLang="en-US" dirty="0" smtClean="0"/>
              <a:t>教育部贯彻执行国务院的通知精神，做好此项工作</a:t>
            </a:r>
            <a:endParaRPr lang="en-US" altLang="zh-CN" dirty="0" smtClean="0"/>
          </a:p>
          <a:p>
            <a:pPr lvl="1">
              <a:buFont typeface="Wingdings" panose="05000000000000000000" pitchFamily="2" charset="2"/>
              <a:buChar char="Ø"/>
            </a:pPr>
            <a:endParaRPr lang="en-US" altLang="zh-CN" dirty="0" smtClean="0"/>
          </a:p>
          <a:p>
            <a:pPr lvl="3">
              <a:buFont typeface="Wingdings" panose="05000000000000000000" pitchFamily="2" charset="2"/>
              <a:buChar char="Ø"/>
            </a:pPr>
            <a:r>
              <a:rPr lang="en-US" altLang="zh-CN" dirty="0" smtClean="0"/>
              <a:t>1.</a:t>
            </a:r>
            <a:r>
              <a:rPr lang="zh-CN" altLang="zh-CN" dirty="0" smtClean="0"/>
              <a:t>在</a:t>
            </a:r>
            <a:r>
              <a:rPr lang="zh-CN" altLang="zh-CN" dirty="0"/>
              <a:t>学校（机构）代码库中，增加“法人和其他组织统一社会信用代码”指标项，计入关键性指标</a:t>
            </a:r>
            <a:r>
              <a:rPr lang="zh-CN" altLang="zh-CN" dirty="0" smtClean="0"/>
              <a:t>。</a:t>
            </a:r>
            <a:endParaRPr lang="en-US" altLang="zh-CN" dirty="0" smtClean="0"/>
          </a:p>
          <a:p>
            <a:pPr lvl="3">
              <a:buFont typeface="Wingdings" panose="05000000000000000000" pitchFamily="2" charset="2"/>
              <a:buChar char="Ø"/>
            </a:pPr>
            <a:endParaRPr lang="zh-CN" altLang="zh-CN" dirty="0"/>
          </a:p>
          <a:p>
            <a:pPr lvl="3">
              <a:buFont typeface="Wingdings" panose="05000000000000000000" pitchFamily="2" charset="2"/>
              <a:buChar char="Ø"/>
            </a:pPr>
            <a:r>
              <a:rPr lang="en-US" altLang="zh-CN" dirty="0" smtClean="0"/>
              <a:t>2.</a:t>
            </a:r>
            <a:r>
              <a:rPr lang="zh-CN" altLang="zh-CN" dirty="0" smtClean="0"/>
              <a:t>考虑</a:t>
            </a:r>
            <a:r>
              <a:rPr lang="zh-CN" altLang="zh-CN" dirty="0"/>
              <a:t>到此项工作涉及部门多，全国又没有统一部署。今年此项指标作为选填项</a:t>
            </a:r>
            <a:r>
              <a:rPr lang="zh-CN" altLang="zh-CN" dirty="0" smtClean="0"/>
              <a:t>。</a:t>
            </a:r>
            <a:endParaRPr lang="en-US" altLang="zh-CN" dirty="0" smtClean="0"/>
          </a:p>
          <a:p>
            <a:pPr lvl="3">
              <a:buFont typeface="Wingdings" panose="05000000000000000000" pitchFamily="2" charset="2"/>
              <a:buChar char="Ø"/>
            </a:pPr>
            <a:endParaRPr lang="zh-CN" altLang="zh-CN" dirty="0"/>
          </a:p>
          <a:p>
            <a:pPr lvl="3">
              <a:buFont typeface="Wingdings" panose="05000000000000000000" pitchFamily="2" charset="2"/>
              <a:buChar char="Ø"/>
            </a:pPr>
            <a:r>
              <a:rPr lang="en-US" altLang="zh-CN" dirty="0" smtClean="0"/>
              <a:t>3.</a:t>
            </a:r>
            <a:r>
              <a:rPr lang="zh-CN" altLang="zh-CN" dirty="0" smtClean="0"/>
              <a:t>各</a:t>
            </a:r>
            <a:r>
              <a:rPr lang="zh-CN" altLang="zh-CN" dirty="0"/>
              <a:t>省对此项工作要认真部署，按国家方案的时间安排，</a:t>
            </a:r>
            <a:r>
              <a:rPr lang="en-US" altLang="zh-CN" dirty="0"/>
              <a:t>2017</a:t>
            </a:r>
            <a:r>
              <a:rPr lang="zh-CN" altLang="zh-CN" dirty="0"/>
              <a:t>年完成，最迟</a:t>
            </a:r>
            <a:r>
              <a:rPr lang="en-US" altLang="zh-CN" dirty="0"/>
              <a:t>2020</a:t>
            </a:r>
            <a:r>
              <a:rPr lang="zh-CN" altLang="zh-CN" dirty="0"/>
              <a:t>年要过度完成。</a:t>
            </a: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22</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a:solidFill>
                  <a:srgbClr val="FF0000"/>
                </a:solidFill>
              </a:rPr>
              <a:t>学校</a:t>
            </a:r>
            <a:r>
              <a:rPr lang="en-US" altLang="zh-CN" dirty="0">
                <a:solidFill>
                  <a:srgbClr val="FF0000"/>
                </a:solidFill>
              </a:rPr>
              <a:t>(</a:t>
            </a:r>
            <a:r>
              <a:rPr lang="zh-CN" altLang="en-US" dirty="0">
                <a:solidFill>
                  <a:srgbClr val="FF0000"/>
                </a:solidFill>
              </a:rPr>
              <a:t>机构</a:t>
            </a:r>
            <a:r>
              <a:rPr lang="en-US" altLang="zh-CN" dirty="0">
                <a:solidFill>
                  <a:srgbClr val="FF0000"/>
                </a:solidFill>
              </a:rPr>
              <a:t>)</a:t>
            </a:r>
            <a:r>
              <a:rPr lang="zh-CN" altLang="en-US" dirty="0">
                <a:solidFill>
                  <a:srgbClr val="FF0000"/>
                </a:solidFill>
              </a:rPr>
              <a:t>代码</a:t>
            </a:r>
            <a:endParaRPr lang="en-US" dirty="0">
              <a:solidFill>
                <a:srgbClr val="FF0000"/>
              </a:solidFill>
            </a:endParaRPr>
          </a:p>
        </p:txBody>
      </p:sp>
    </p:spTree>
    <p:extLst>
      <p:ext uri="{BB962C8B-B14F-4D97-AF65-F5344CB8AC3E}">
        <p14:creationId xmlns:p14="http://schemas.microsoft.com/office/powerpoint/2010/main" xmlns="" val="137127231"/>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Wingdings" panose="05000000000000000000" pitchFamily="2" charset="2"/>
              <a:buChar char="Ø"/>
            </a:pPr>
            <a:r>
              <a:rPr lang="zh-CN" altLang="en-US" sz="2800" dirty="0" smtClean="0">
                <a:solidFill>
                  <a:srgbClr val="FF0000"/>
                </a:solidFill>
              </a:rPr>
              <a:t>第五部分  教育统计系统</a:t>
            </a:r>
            <a:endParaRPr lang="en-US" altLang="zh-CN" sz="2800" dirty="0" smtClean="0">
              <a:solidFill>
                <a:srgbClr val="FF0000"/>
              </a:solidFill>
            </a:endParaRPr>
          </a:p>
          <a:p>
            <a:pPr algn="ctr">
              <a:buFont typeface="Wingdings" panose="05000000000000000000" pitchFamily="2" charset="2"/>
              <a:buChar char="Ø"/>
            </a:pPr>
            <a:endParaRPr lang="en-US" altLang="zh-CN" dirty="0" smtClean="0">
              <a:solidFill>
                <a:srgbClr val="FFFF00"/>
              </a:solidFill>
            </a:endParaRPr>
          </a:p>
          <a:p>
            <a:pPr>
              <a:buFont typeface="Wingdings" panose="05000000000000000000" pitchFamily="2" charset="2"/>
              <a:buChar char="Ø"/>
            </a:pPr>
            <a:r>
              <a:rPr lang="zh-CN" altLang="en-US" b="1" dirty="0"/>
              <a:t>第</a:t>
            </a:r>
            <a:r>
              <a:rPr lang="zh-CN" altLang="en-US" b="1" dirty="0" smtClean="0"/>
              <a:t>一、</a:t>
            </a:r>
            <a:r>
              <a:rPr lang="zh-CN" altLang="zh-CN" b="1" dirty="0"/>
              <a:t>教育</a:t>
            </a:r>
            <a:r>
              <a:rPr lang="zh-CN" altLang="zh-CN" b="1" dirty="0" smtClean="0"/>
              <a:t>统计系统</a:t>
            </a:r>
            <a:endParaRPr lang="en-US" altLang="zh-CN" b="1" dirty="0" smtClean="0"/>
          </a:p>
          <a:p>
            <a:pPr lvl="1">
              <a:buFont typeface="Wingdings" panose="05000000000000000000" pitchFamily="2" charset="2"/>
              <a:buChar char="Ø"/>
            </a:pPr>
            <a:endParaRPr lang="en-US" altLang="zh-CN" b="1" dirty="0"/>
          </a:p>
          <a:p>
            <a:pPr lvl="1">
              <a:buFont typeface="Wingdings" panose="05000000000000000000" pitchFamily="2" charset="2"/>
              <a:buChar char="Ø"/>
            </a:pPr>
            <a:r>
              <a:rPr lang="zh-CN" altLang="en-US" dirty="0" smtClean="0"/>
              <a:t>进一步完善了现有系统</a:t>
            </a:r>
            <a:endParaRPr lang="en-US" altLang="zh-CN" dirty="0" smtClean="0"/>
          </a:p>
          <a:p>
            <a:pPr lvl="1">
              <a:buFont typeface="Wingdings" panose="05000000000000000000" pitchFamily="2" charset="2"/>
              <a:buChar char="Ø"/>
            </a:pPr>
            <a:r>
              <a:rPr lang="zh-CN" altLang="zh-CN" dirty="0"/>
              <a:t>开发了教育统计管理信息系统学校级简化</a:t>
            </a:r>
            <a:r>
              <a:rPr lang="zh-CN" altLang="zh-CN" dirty="0" smtClean="0"/>
              <a:t>版</a:t>
            </a:r>
            <a:endParaRPr lang="en-US" altLang="zh-CN" dirty="0" smtClean="0"/>
          </a:p>
          <a:p>
            <a:pPr lvl="1">
              <a:buFont typeface="Wingdings" panose="05000000000000000000" pitchFamily="2" charset="2"/>
              <a:buChar char="Ø"/>
            </a:pPr>
            <a:endParaRPr lang="en-US" altLang="zh-CN" b="1" dirty="0" smtClean="0"/>
          </a:p>
          <a:p>
            <a:pPr>
              <a:buFont typeface="Wingdings" panose="05000000000000000000" pitchFamily="2" charset="2"/>
              <a:buChar char="Ø"/>
            </a:pPr>
            <a:r>
              <a:rPr lang="zh-CN" altLang="en-US" b="1" dirty="0" smtClean="0"/>
              <a:t>第二、</a:t>
            </a:r>
            <a:r>
              <a:rPr lang="zh-CN" altLang="zh-CN" b="1" dirty="0" smtClean="0"/>
              <a:t>教育</a:t>
            </a:r>
            <a:r>
              <a:rPr lang="zh-CN" altLang="zh-CN" b="1" dirty="0"/>
              <a:t>统计人员情况在线</a:t>
            </a:r>
            <a:r>
              <a:rPr lang="zh-CN" altLang="zh-CN" b="1" dirty="0" smtClean="0"/>
              <a:t>调查</a:t>
            </a:r>
            <a:endParaRPr lang="en-US" altLang="zh-CN" b="1" dirty="0" smtClean="0"/>
          </a:p>
          <a:p>
            <a:pPr lvl="1">
              <a:buFont typeface="Wingdings" panose="05000000000000000000" pitchFamily="2" charset="2"/>
              <a:buChar char="Ø"/>
            </a:pPr>
            <a:endParaRPr lang="en-US" altLang="zh-CN" b="1" dirty="0" smtClean="0"/>
          </a:p>
          <a:p>
            <a:pPr lvl="1">
              <a:buFont typeface="Wingdings" panose="05000000000000000000" pitchFamily="2" charset="2"/>
              <a:buChar char="Ø"/>
            </a:pPr>
            <a:r>
              <a:rPr lang="zh-CN" altLang="en-US" dirty="0" smtClean="0"/>
              <a:t>时间：上线</a:t>
            </a:r>
            <a:r>
              <a:rPr lang="en-US" altLang="zh-CN" dirty="0" smtClean="0"/>
              <a:t>→8</a:t>
            </a:r>
            <a:r>
              <a:rPr lang="zh-CN" altLang="en-US" dirty="0" smtClean="0"/>
              <a:t>月初，截至</a:t>
            </a:r>
            <a:r>
              <a:rPr lang="en-US" altLang="zh-CN" dirty="0" smtClean="0"/>
              <a:t>→12</a:t>
            </a:r>
            <a:r>
              <a:rPr lang="zh-CN" altLang="en-US" dirty="0" smtClean="0"/>
              <a:t>月初</a:t>
            </a:r>
            <a:endParaRPr lang="en-US" altLang="zh-CN" dirty="0" smtClean="0"/>
          </a:p>
          <a:p>
            <a:pPr lvl="1">
              <a:buFont typeface="Wingdings" panose="05000000000000000000" pitchFamily="2" charset="2"/>
              <a:buChar char="Ø"/>
            </a:pPr>
            <a:r>
              <a:rPr lang="zh-CN" altLang="en-US" dirty="0" smtClean="0"/>
              <a:t>范围：各级教育行政部门和各级各类学校的统计工作人员</a:t>
            </a:r>
            <a:endParaRPr lang="en-US" altLang="zh-CN" dirty="0" smtClean="0"/>
          </a:p>
          <a:p>
            <a:pPr lvl="1">
              <a:buFont typeface="Wingdings" panose="05000000000000000000" pitchFamily="2" charset="2"/>
              <a:buChar char="Ø"/>
            </a:pPr>
            <a:endParaRPr lang="en-US" altLang="zh-CN" b="1" dirty="0"/>
          </a:p>
          <a:p>
            <a:pPr>
              <a:buFont typeface="Wingdings" panose="05000000000000000000" pitchFamily="2" charset="2"/>
              <a:buChar char="Ø"/>
            </a:pPr>
            <a:r>
              <a:rPr lang="zh-CN" altLang="en-US" b="1" dirty="0" smtClean="0"/>
              <a:t>第三、教育统计信息化建设</a:t>
            </a:r>
            <a:endParaRPr lang="en-US" altLang="zh-CN" b="1" dirty="0" smtClean="0"/>
          </a:p>
          <a:p>
            <a:pPr>
              <a:buFont typeface="Wingdings" panose="05000000000000000000" pitchFamily="2" charset="2"/>
              <a:buChar char="Ø"/>
            </a:pPr>
            <a:endParaRPr lang="en-US" altLang="zh-CN" b="1" dirty="0"/>
          </a:p>
          <a:p>
            <a:pPr lvl="1">
              <a:buFont typeface="Wingdings" panose="05000000000000000000" pitchFamily="2" charset="2"/>
              <a:buChar char="Ø"/>
            </a:pPr>
            <a:r>
              <a:rPr lang="zh-CN" altLang="en-US" dirty="0" smtClean="0"/>
              <a:t>统计系统、决策系统的二期</a:t>
            </a:r>
            <a:r>
              <a:rPr lang="en-US" altLang="zh-CN" dirty="0" smtClean="0"/>
              <a:t> </a:t>
            </a:r>
          </a:p>
          <a:p>
            <a:pPr lvl="1">
              <a:buFont typeface="Wingdings" panose="05000000000000000000" pitchFamily="2" charset="2"/>
              <a:buChar char="Ø"/>
            </a:pPr>
            <a:r>
              <a:rPr lang="zh-CN" altLang="en-US" dirty="0" smtClean="0"/>
              <a:t>学校管理系统</a:t>
            </a:r>
            <a:endParaRPr lang="zh-CN" altLang="zh-CN" dirty="0"/>
          </a:p>
          <a:p>
            <a:pPr lvl="1">
              <a:buFont typeface="Wingdings" panose="05000000000000000000" pitchFamily="2" charset="2"/>
              <a:buChar char="Ø"/>
            </a:pPr>
            <a:endParaRPr lang="en-US" altLang="zh-CN" dirty="0" smtClean="0">
              <a:solidFill>
                <a:srgbClr val="FFFF00"/>
              </a:solidFill>
            </a:endParaRPr>
          </a:p>
          <a:p>
            <a:pPr lvl="1">
              <a:buFont typeface="Wingdings" panose="05000000000000000000" pitchFamily="2" charset="2"/>
              <a:buChar char="Ø"/>
            </a:pPr>
            <a:endParaRPr lang="en-US" altLang="zh-CN" dirty="0" smtClean="0">
              <a:solidFill>
                <a:srgbClr val="FFFF00"/>
              </a:solidFill>
            </a:endParaRPr>
          </a:p>
        </p:txBody>
      </p:sp>
      <p:sp>
        <p:nvSpPr>
          <p:cNvPr id="2" name="灯片编号占位符 1"/>
          <p:cNvSpPr>
            <a:spLocks noGrp="1"/>
          </p:cNvSpPr>
          <p:nvPr>
            <p:ph type="sldNum" sz="quarter" idx="12"/>
          </p:nvPr>
        </p:nvSpPr>
        <p:spPr/>
        <p:txBody>
          <a:bodyPr/>
          <a:lstStyle/>
          <a:p>
            <a:fld id="{08A7F96F-1D34-4AD8-A324-DDD9B7126D3B}" type="slidenum">
              <a:rPr lang="en-US" smtClean="0"/>
              <a:pPr/>
              <a:t>23</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教育统计系统</a:t>
            </a:r>
            <a:endParaRPr lang="en-US" dirty="0">
              <a:solidFill>
                <a:srgbClr val="FF0000"/>
              </a:solidFill>
            </a:endParaRPr>
          </a:p>
        </p:txBody>
      </p:sp>
    </p:spTree>
    <p:extLst>
      <p:ext uri="{BB962C8B-B14F-4D97-AF65-F5344CB8AC3E}">
        <p14:creationId xmlns:p14="http://schemas.microsoft.com/office/powerpoint/2010/main" xmlns="" val="1685204465"/>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pPr algn="ctr"/>
            <a:r>
              <a:rPr lang="zh-CN" altLang="en-US" sz="9600" dirty="0" smtClean="0">
                <a:solidFill>
                  <a:srgbClr val="FF0000"/>
                </a:solidFill>
              </a:rPr>
              <a:t>谢谢！</a:t>
            </a:r>
            <a:endParaRPr lang="zh-CN" altLang="en-US" sz="9600" dirty="0">
              <a:solidFill>
                <a:srgbClr val="FF0000"/>
              </a:solidFill>
            </a:endParaRPr>
          </a:p>
        </p:txBody>
      </p:sp>
      <p:sp>
        <p:nvSpPr>
          <p:cNvPr id="2" name="灯片编号占位符 1"/>
          <p:cNvSpPr>
            <a:spLocks noGrp="1"/>
          </p:cNvSpPr>
          <p:nvPr>
            <p:ph type="sldNum" sz="quarter" idx="12"/>
          </p:nvPr>
        </p:nvSpPr>
        <p:spPr/>
        <p:txBody>
          <a:bodyPr/>
          <a:lstStyle/>
          <a:p>
            <a:fld id="{08A7F96F-1D34-4AD8-A324-DDD9B7126D3B}" type="slidenum">
              <a:rPr lang="en-US" smtClean="0"/>
              <a:pPr/>
              <a:t>24</a:t>
            </a:fld>
            <a:endParaRPr lang="en-US" dirty="0"/>
          </a:p>
        </p:txBody>
      </p:sp>
    </p:spTree>
    <p:extLst>
      <p:ext uri="{BB962C8B-B14F-4D97-AF65-F5344CB8AC3E}">
        <p14:creationId xmlns:p14="http://schemas.microsoft.com/office/powerpoint/2010/main" xmlns="" val="125851702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第二、</a:t>
            </a:r>
            <a:r>
              <a:rPr lang="zh-CN" altLang="zh-CN" b="1" dirty="0"/>
              <a:t>修订《普通高等学校本科专业目录》</a:t>
            </a:r>
            <a:endParaRPr lang="en-US" altLang="zh-CN" b="1" dirty="0" smtClean="0"/>
          </a:p>
          <a:p>
            <a:pPr lvl="1">
              <a:buFont typeface="Wingdings" panose="05000000000000000000" pitchFamily="2" charset="2"/>
              <a:buChar char="Ø"/>
            </a:pPr>
            <a:endParaRPr lang="en-US" altLang="zh-CN" b="1" dirty="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dirty="0"/>
              <a:t>一</a:t>
            </a:r>
            <a:r>
              <a:rPr lang="zh-CN" altLang="en-US" dirty="0" smtClean="0"/>
              <a:t>、背景</a:t>
            </a:r>
            <a:endParaRPr lang="en-US" altLang="zh-CN" dirty="0" smtClean="0"/>
          </a:p>
          <a:p>
            <a:pPr lvl="2">
              <a:buFont typeface="Wingdings" panose="05000000000000000000" pitchFamily="2" charset="2"/>
              <a:buChar char="Ø"/>
            </a:pPr>
            <a:endParaRPr lang="en-US" altLang="zh-CN" dirty="0"/>
          </a:p>
          <a:p>
            <a:pPr lvl="3">
              <a:buFont typeface="Wingdings" panose="05000000000000000000" pitchFamily="2" charset="2"/>
              <a:buChar char="Ø"/>
            </a:pPr>
            <a:r>
              <a:rPr lang="zh-CN" altLang="zh-CN" dirty="0"/>
              <a:t>根据《普通高等学校本科专业设置管理规定》（教高〔</a:t>
            </a:r>
            <a:r>
              <a:rPr lang="en-US" altLang="zh-CN" dirty="0"/>
              <a:t>2012</a:t>
            </a:r>
            <a:r>
              <a:rPr lang="zh-CN" altLang="zh-CN" dirty="0"/>
              <a:t>〕</a:t>
            </a:r>
            <a:r>
              <a:rPr lang="en-US" altLang="zh-CN" dirty="0"/>
              <a:t>9</a:t>
            </a:r>
            <a:r>
              <a:rPr lang="zh-CN" altLang="zh-CN" dirty="0"/>
              <a:t>号）的要求，经申报、公示、审核等程序，确定了审批同意设置的国家控制布点专业及尚未列入目录的新专业名单。涉及</a:t>
            </a:r>
            <a:r>
              <a:rPr lang="en-US" altLang="zh-CN" dirty="0"/>
              <a:t>8</a:t>
            </a:r>
            <a:r>
              <a:rPr lang="zh-CN" altLang="zh-CN" dirty="0"/>
              <a:t>个学科门类，新增</a:t>
            </a:r>
            <a:r>
              <a:rPr lang="en-US" altLang="zh-CN" dirty="0"/>
              <a:t>23</a:t>
            </a:r>
            <a:r>
              <a:rPr lang="zh-CN" altLang="zh-CN" dirty="0"/>
              <a:t>个本科专业</a:t>
            </a:r>
          </a:p>
          <a:p>
            <a:pPr lvl="2">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dirty="0" smtClean="0"/>
              <a:t>二、</a:t>
            </a:r>
            <a:r>
              <a:rPr lang="zh-CN" altLang="zh-CN" dirty="0" smtClean="0"/>
              <a:t>涉及</a:t>
            </a:r>
            <a:r>
              <a:rPr lang="zh-CN" altLang="zh-CN" dirty="0"/>
              <a:t>高等教育学校填报的</a:t>
            </a:r>
            <a:r>
              <a:rPr lang="zh-CN" altLang="zh-CN" dirty="0" smtClean="0"/>
              <a:t>报表</a:t>
            </a:r>
            <a:endParaRPr lang="en-US" altLang="zh-CN" dirty="0" smtClean="0"/>
          </a:p>
          <a:p>
            <a:pPr lvl="2">
              <a:buFont typeface="Wingdings" panose="05000000000000000000" pitchFamily="2" charset="2"/>
              <a:buChar char="Ø"/>
            </a:pPr>
            <a:endParaRPr lang="zh-CN" altLang="zh-CN" b="1" dirty="0"/>
          </a:p>
          <a:p>
            <a:pPr lvl="3">
              <a:buFont typeface="Wingdings" panose="05000000000000000000" pitchFamily="2" charset="2"/>
              <a:buChar char="Ø"/>
            </a:pPr>
            <a:r>
              <a:rPr lang="zh-CN" altLang="zh-CN" dirty="0"/>
              <a:t>高基</a:t>
            </a:r>
            <a:r>
              <a:rPr lang="en-US" altLang="zh-CN" dirty="0"/>
              <a:t>312</a:t>
            </a:r>
            <a:r>
              <a:rPr lang="zh-CN" altLang="zh-CN" dirty="0"/>
              <a:t>普通本科分专业学生数</a:t>
            </a:r>
          </a:p>
          <a:p>
            <a:pPr lvl="3">
              <a:buFont typeface="Wingdings" panose="05000000000000000000" pitchFamily="2" charset="2"/>
              <a:buChar char="Ø"/>
            </a:pPr>
            <a:r>
              <a:rPr lang="zh-CN" altLang="zh-CN" dirty="0"/>
              <a:t>高基</a:t>
            </a:r>
            <a:r>
              <a:rPr lang="en-US" altLang="zh-CN" dirty="0"/>
              <a:t>314</a:t>
            </a:r>
            <a:r>
              <a:rPr lang="zh-CN" altLang="zh-CN" dirty="0"/>
              <a:t>成人本科分专业学生数</a:t>
            </a:r>
          </a:p>
          <a:p>
            <a:pPr lvl="3">
              <a:buFont typeface="Wingdings" panose="05000000000000000000" pitchFamily="2" charset="2"/>
              <a:buChar char="Ø"/>
            </a:pPr>
            <a:r>
              <a:rPr lang="zh-CN" altLang="zh-CN" dirty="0"/>
              <a:t>高基</a:t>
            </a:r>
            <a:r>
              <a:rPr lang="en-US" altLang="zh-CN" dirty="0"/>
              <a:t>316</a:t>
            </a:r>
            <a:r>
              <a:rPr lang="zh-CN" altLang="zh-CN" dirty="0"/>
              <a:t>网络本科分专业学生数</a:t>
            </a: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3</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1786290667"/>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第三、</a:t>
            </a:r>
            <a:r>
              <a:rPr lang="zh-CN" altLang="zh-CN" b="1" dirty="0"/>
              <a:t>修订发布了《普通高等学校高等职业教育专科（专业）目录（</a:t>
            </a:r>
            <a:r>
              <a:rPr lang="en-US" altLang="zh-CN" b="1" dirty="0"/>
              <a:t>2015</a:t>
            </a:r>
            <a:r>
              <a:rPr lang="zh-CN" altLang="zh-CN" b="1" dirty="0"/>
              <a:t>年）》</a:t>
            </a:r>
            <a:endParaRPr lang="en-US" altLang="zh-CN" b="1" dirty="0" smtClean="0"/>
          </a:p>
          <a:p>
            <a:pPr lvl="1">
              <a:buFont typeface="Wingdings" panose="05000000000000000000" pitchFamily="2" charset="2"/>
              <a:buChar char="Ø"/>
            </a:pPr>
            <a:endParaRPr lang="en-US" altLang="zh-CN" b="1" dirty="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dirty="0" smtClean="0"/>
              <a:t>一、背景</a:t>
            </a:r>
            <a:endParaRPr lang="en-US" altLang="zh-CN" dirty="0" smtClean="0"/>
          </a:p>
          <a:p>
            <a:pPr lvl="2">
              <a:buFont typeface="Wingdings" panose="05000000000000000000" pitchFamily="2" charset="2"/>
              <a:buChar char="Ø"/>
            </a:pPr>
            <a:endParaRPr lang="en-US" altLang="zh-CN" dirty="0"/>
          </a:p>
          <a:p>
            <a:pPr lvl="3">
              <a:buFont typeface="Wingdings" panose="05000000000000000000" pitchFamily="2" charset="2"/>
              <a:buChar char="Ø"/>
            </a:pPr>
            <a:r>
              <a:rPr lang="zh-CN" altLang="zh-CN" dirty="0"/>
              <a:t>与原《目录》相比，修订后的《目录》在体系结构上做了较大调整，设置了“专业方向举例”“主要对应职业类别”“衔接中职专业举例”“接续本科专业举例”等四项内容。专业大类维持原来的</a:t>
            </a:r>
            <a:r>
              <a:rPr lang="en-US" altLang="zh-CN" dirty="0"/>
              <a:t>19</a:t>
            </a:r>
            <a:r>
              <a:rPr lang="zh-CN" altLang="zh-CN" dirty="0"/>
              <a:t>个不变，排序和划分有所调整；专业类由原来的</a:t>
            </a:r>
            <a:r>
              <a:rPr lang="en-US" altLang="zh-CN" dirty="0"/>
              <a:t>78</a:t>
            </a:r>
            <a:r>
              <a:rPr lang="zh-CN" altLang="zh-CN" dirty="0"/>
              <a:t>个调整增加到</a:t>
            </a:r>
            <a:r>
              <a:rPr lang="en-US" altLang="zh-CN" dirty="0"/>
              <a:t>99</a:t>
            </a:r>
            <a:r>
              <a:rPr lang="zh-CN" altLang="zh-CN" dirty="0"/>
              <a:t>个；专业由原来的</a:t>
            </a:r>
            <a:r>
              <a:rPr lang="en-US" altLang="zh-CN" dirty="0"/>
              <a:t>1170</a:t>
            </a:r>
            <a:r>
              <a:rPr lang="zh-CN" altLang="zh-CN" dirty="0"/>
              <a:t>个调减到</a:t>
            </a:r>
            <a:r>
              <a:rPr lang="en-US" altLang="zh-CN" dirty="0"/>
              <a:t>747</a:t>
            </a:r>
            <a:r>
              <a:rPr lang="zh-CN" altLang="zh-CN" dirty="0"/>
              <a:t>个；列举专业方向</a:t>
            </a:r>
            <a:r>
              <a:rPr lang="en-US" altLang="zh-CN" dirty="0"/>
              <a:t>749</a:t>
            </a:r>
            <a:r>
              <a:rPr lang="zh-CN" altLang="zh-CN" dirty="0"/>
              <a:t>个、主要对应职业类别</a:t>
            </a:r>
            <a:r>
              <a:rPr lang="en-US" altLang="zh-CN" dirty="0"/>
              <a:t>291</a:t>
            </a:r>
            <a:r>
              <a:rPr lang="zh-CN" altLang="zh-CN" dirty="0"/>
              <a:t>个、衔接中职专业</a:t>
            </a:r>
            <a:r>
              <a:rPr lang="en-US" altLang="zh-CN" dirty="0"/>
              <a:t>306</a:t>
            </a:r>
            <a:r>
              <a:rPr lang="zh-CN" altLang="zh-CN" dirty="0"/>
              <a:t>个、接续本科专业</a:t>
            </a:r>
            <a:r>
              <a:rPr lang="en-US" altLang="zh-CN" dirty="0"/>
              <a:t>344</a:t>
            </a:r>
            <a:r>
              <a:rPr lang="zh-CN" altLang="zh-CN" dirty="0"/>
              <a:t>个</a:t>
            </a:r>
            <a:r>
              <a:rPr lang="zh-CN" altLang="zh-CN" dirty="0" smtClean="0"/>
              <a:t>。</a:t>
            </a:r>
            <a:endParaRPr lang="en-US" altLang="zh-CN" dirty="0" smtClean="0"/>
          </a:p>
          <a:p>
            <a:pPr lvl="3">
              <a:buFont typeface="Wingdings" panose="05000000000000000000" pitchFamily="2" charset="2"/>
              <a:buChar char="Ø"/>
            </a:pPr>
            <a:endParaRPr lang="en-US" altLang="zh-CN" dirty="0" smtClean="0"/>
          </a:p>
        </p:txBody>
      </p:sp>
      <p:sp>
        <p:nvSpPr>
          <p:cNvPr id="2" name="灯片编号占位符 1"/>
          <p:cNvSpPr>
            <a:spLocks noGrp="1"/>
          </p:cNvSpPr>
          <p:nvPr>
            <p:ph type="sldNum" sz="quarter" idx="12"/>
          </p:nvPr>
        </p:nvSpPr>
        <p:spPr/>
        <p:txBody>
          <a:bodyPr/>
          <a:lstStyle/>
          <a:p>
            <a:fld id="{08A7F96F-1D34-4AD8-A324-DDD9B7126D3B}" type="slidenum">
              <a:rPr lang="en-US" smtClean="0"/>
              <a:pPr/>
              <a:t>4</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955836366"/>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第三、</a:t>
            </a:r>
            <a:r>
              <a:rPr lang="zh-CN" altLang="zh-CN" b="1" dirty="0"/>
              <a:t>修订发布了《普通高等学校高等职业教育专科（专业）目录（</a:t>
            </a:r>
            <a:r>
              <a:rPr lang="en-US" altLang="zh-CN" b="1" dirty="0"/>
              <a:t>2015</a:t>
            </a:r>
            <a:r>
              <a:rPr lang="zh-CN" altLang="zh-CN" b="1" dirty="0"/>
              <a:t>年）》</a:t>
            </a:r>
            <a:endParaRPr lang="en-US" altLang="zh-CN" b="1" dirty="0" smtClean="0"/>
          </a:p>
          <a:p>
            <a:pPr lvl="1">
              <a:buFont typeface="Wingdings" panose="05000000000000000000" pitchFamily="2" charset="2"/>
              <a:buChar char="Ø"/>
            </a:pPr>
            <a:endParaRPr lang="en-US" altLang="zh-CN" b="1" dirty="0" smtClean="0"/>
          </a:p>
          <a:p>
            <a:pPr lvl="1">
              <a:buFont typeface="Wingdings" panose="05000000000000000000" pitchFamily="2" charset="2"/>
              <a:buChar char="Ø"/>
            </a:pPr>
            <a:endParaRPr lang="en-US" altLang="zh-CN" b="1" dirty="0"/>
          </a:p>
          <a:p>
            <a:pPr lvl="2">
              <a:buFont typeface="Wingdings" panose="05000000000000000000" pitchFamily="2" charset="2"/>
              <a:buChar char="Ø"/>
            </a:pPr>
            <a:r>
              <a:rPr lang="zh-CN" altLang="en-US" dirty="0" smtClean="0"/>
              <a:t>二、</a:t>
            </a:r>
            <a:r>
              <a:rPr lang="zh-CN" altLang="zh-CN" dirty="0" smtClean="0"/>
              <a:t>涉及</a:t>
            </a:r>
            <a:r>
              <a:rPr lang="zh-CN" altLang="zh-CN" dirty="0"/>
              <a:t>高等教育学校填报的</a:t>
            </a:r>
            <a:r>
              <a:rPr lang="zh-CN" altLang="zh-CN" dirty="0" smtClean="0"/>
              <a:t>报表</a:t>
            </a:r>
            <a:endParaRPr lang="en-US" altLang="zh-CN" dirty="0" smtClean="0"/>
          </a:p>
          <a:p>
            <a:pPr lvl="2">
              <a:buFont typeface="Wingdings" panose="05000000000000000000" pitchFamily="2" charset="2"/>
              <a:buChar char="Ø"/>
            </a:pPr>
            <a:endParaRPr lang="zh-CN" altLang="zh-CN" b="1" dirty="0"/>
          </a:p>
          <a:p>
            <a:pPr lvl="3">
              <a:buFont typeface="Wingdings" panose="05000000000000000000" pitchFamily="2" charset="2"/>
              <a:buChar char="Ø"/>
            </a:pPr>
            <a:r>
              <a:rPr lang="zh-CN" altLang="zh-CN" dirty="0"/>
              <a:t>高基</a:t>
            </a:r>
            <a:r>
              <a:rPr lang="en-US" altLang="zh-CN" dirty="0"/>
              <a:t>311</a:t>
            </a:r>
            <a:r>
              <a:rPr lang="zh-CN" altLang="zh-CN" dirty="0"/>
              <a:t>普通专科分专业学生数</a:t>
            </a:r>
          </a:p>
          <a:p>
            <a:pPr lvl="3">
              <a:buFont typeface="Wingdings" panose="05000000000000000000" pitchFamily="2" charset="2"/>
              <a:buChar char="Ø"/>
            </a:pPr>
            <a:r>
              <a:rPr lang="zh-CN" altLang="zh-CN" dirty="0"/>
              <a:t>高基</a:t>
            </a:r>
            <a:r>
              <a:rPr lang="en-US" altLang="zh-CN" dirty="0"/>
              <a:t>313</a:t>
            </a:r>
            <a:r>
              <a:rPr lang="zh-CN" altLang="zh-CN" dirty="0"/>
              <a:t>成人专科分专业学生数</a:t>
            </a:r>
          </a:p>
          <a:p>
            <a:pPr lvl="3">
              <a:buFont typeface="Wingdings" panose="05000000000000000000" pitchFamily="2" charset="2"/>
              <a:buChar char="Ø"/>
            </a:pPr>
            <a:r>
              <a:rPr lang="zh-CN" altLang="zh-CN" dirty="0"/>
              <a:t>高基</a:t>
            </a:r>
            <a:r>
              <a:rPr lang="en-US" altLang="zh-CN" dirty="0"/>
              <a:t>315</a:t>
            </a:r>
            <a:r>
              <a:rPr lang="zh-CN" altLang="zh-CN" dirty="0"/>
              <a:t>网络专科分专业学生</a:t>
            </a:r>
            <a:r>
              <a:rPr lang="zh-CN" altLang="zh-CN" dirty="0" smtClean="0"/>
              <a:t>数</a:t>
            </a:r>
            <a:endParaRPr lang="en-US" altLang="zh-CN" dirty="0" smtClean="0"/>
          </a:p>
          <a:p>
            <a:pPr lvl="2">
              <a:buFont typeface="Wingdings" panose="05000000000000000000" pitchFamily="2" charset="2"/>
              <a:buChar char="Ø"/>
            </a:pPr>
            <a:endParaRPr lang="en-US" altLang="zh-CN" dirty="0"/>
          </a:p>
          <a:p>
            <a:pPr lvl="2">
              <a:buFont typeface="Wingdings" panose="05000000000000000000" pitchFamily="2" charset="2"/>
              <a:buChar char="Ø"/>
            </a:pPr>
            <a:r>
              <a:rPr lang="zh-CN" altLang="en-US" dirty="0" smtClean="0"/>
              <a:t>三、综合统计报表的修订</a:t>
            </a:r>
            <a:endParaRPr lang="en-US" altLang="zh-CN" dirty="0" smtClean="0"/>
          </a:p>
          <a:p>
            <a:pPr lvl="2">
              <a:buFont typeface="Wingdings" panose="05000000000000000000" pitchFamily="2" charset="2"/>
              <a:buChar char="Ø"/>
            </a:pPr>
            <a:endParaRPr lang="en-US" altLang="zh-CN" dirty="0"/>
          </a:p>
          <a:p>
            <a:pPr lvl="3">
              <a:buFont typeface="Wingdings" panose="05000000000000000000" pitchFamily="2" charset="2"/>
              <a:buChar char="Ø"/>
            </a:pPr>
            <a:r>
              <a:rPr lang="zh-CN" altLang="zh-CN" dirty="0"/>
              <a:t>综</a:t>
            </a:r>
            <a:r>
              <a:rPr lang="en-US" altLang="zh-CN" dirty="0"/>
              <a:t>3112</a:t>
            </a:r>
            <a:r>
              <a:rPr lang="zh-CN" altLang="zh-CN" dirty="0"/>
              <a:t>普通专科分学科学生数</a:t>
            </a:r>
          </a:p>
          <a:p>
            <a:pPr lvl="3">
              <a:buFont typeface="Wingdings" panose="05000000000000000000" pitchFamily="2" charset="2"/>
              <a:buChar char="Ø"/>
            </a:pPr>
            <a:r>
              <a:rPr lang="zh-CN" altLang="zh-CN" dirty="0"/>
              <a:t>高综</a:t>
            </a:r>
            <a:r>
              <a:rPr lang="en-US" altLang="zh-CN" dirty="0"/>
              <a:t>313</a:t>
            </a:r>
            <a:r>
              <a:rPr lang="zh-CN" altLang="zh-CN" dirty="0"/>
              <a:t>成人专科分形式、分学科学生数</a:t>
            </a:r>
            <a:r>
              <a:rPr lang="en-US" altLang="zh-CN" dirty="0"/>
              <a:t>  </a:t>
            </a:r>
            <a:endParaRPr lang="zh-CN" altLang="zh-CN" dirty="0"/>
          </a:p>
          <a:p>
            <a:pPr lvl="3">
              <a:buFont typeface="Wingdings" panose="05000000000000000000" pitchFamily="2" charset="2"/>
              <a:buChar char="Ø"/>
            </a:pPr>
            <a:r>
              <a:rPr lang="zh-CN" altLang="zh-CN" dirty="0"/>
              <a:t>高综</a:t>
            </a:r>
            <a:r>
              <a:rPr lang="en-US" altLang="zh-CN" dirty="0"/>
              <a:t>3151</a:t>
            </a:r>
            <a:r>
              <a:rPr lang="zh-CN" altLang="zh-CN" dirty="0"/>
              <a:t>网络专科分学科学生数 （总计）</a:t>
            </a:r>
          </a:p>
          <a:p>
            <a:pPr lvl="3">
              <a:buFont typeface="Wingdings" panose="05000000000000000000" pitchFamily="2" charset="2"/>
              <a:buChar char="Ø"/>
            </a:pPr>
            <a:r>
              <a:rPr lang="zh-CN" altLang="zh-CN" dirty="0"/>
              <a:t>高综</a:t>
            </a:r>
            <a:r>
              <a:rPr lang="en-US" altLang="zh-CN" dirty="0"/>
              <a:t>3152</a:t>
            </a:r>
            <a:r>
              <a:rPr lang="zh-CN" altLang="zh-CN" dirty="0"/>
              <a:t>网络专科分学科学生数（普通高校）</a:t>
            </a:r>
          </a:p>
          <a:p>
            <a:pPr lvl="3">
              <a:buFont typeface="Wingdings" panose="05000000000000000000" pitchFamily="2" charset="2"/>
              <a:buChar char="Ø"/>
            </a:pPr>
            <a:r>
              <a:rPr lang="zh-CN" altLang="zh-CN" dirty="0"/>
              <a:t>高综</a:t>
            </a:r>
            <a:r>
              <a:rPr lang="en-US" altLang="zh-CN" dirty="0"/>
              <a:t>3153</a:t>
            </a:r>
            <a:r>
              <a:rPr lang="zh-CN" altLang="zh-CN" dirty="0"/>
              <a:t>网络专科分学科学生数（成人高校）</a:t>
            </a:r>
            <a:endParaRPr lang="en-US" altLang="zh-CN" dirty="0"/>
          </a:p>
        </p:txBody>
      </p:sp>
      <p:sp>
        <p:nvSpPr>
          <p:cNvPr id="2" name="灯片编号占位符 1"/>
          <p:cNvSpPr>
            <a:spLocks noGrp="1"/>
          </p:cNvSpPr>
          <p:nvPr>
            <p:ph type="sldNum" sz="quarter" idx="12"/>
          </p:nvPr>
        </p:nvSpPr>
        <p:spPr/>
        <p:txBody>
          <a:bodyPr/>
          <a:lstStyle/>
          <a:p>
            <a:fld id="{08A7F96F-1D34-4AD8-A324-DDD9B7126D3B}" type="slidenum">
              <a:rPr lang="en-US" smtClean="0"/>
              <a:pPr/>
              <a:t>5</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10876745"/>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第四、修订“</a:t>
            </a:r>
            <a:r>
              <a:rPr lang="zh-CN" altLang="zh-CN" b="1" dirty="0" smtClean="0"/>
              <a:t>教工住宅</a:t>
            </a:r>
            <a:r>
              <a:rPr lang="zh-CN" altLang="en-US" b="1" dirty="0" smtClean="0"/>
              <a:t>”</a:t>
            </a:r>
            <a:endParaRPr lang="en-US" altLang="zh-CN" b="1" dirty="0" smtClean="0"/>
          </a:p>
          <a:p>
            <a:pPr>
              <a:buFont typeface="Wingdings" panose="05000000000000000000" pitchFamily="2" charset="2"/>
              <a:buChar char="Ø"/>
            </a:pPr>
            <a:endParaRPr lang="en-US" altLang="zh-CN" dirty="0" smtClean="0"/>
          </a:p>
          <a:p>
            <a:pPr marL="742950" lvl="2" indent="-342900">
              <a:spcBef>
                <a:spcPts val="400"/>
              </a:spcBef>
              <a:buClr>
                <a:schemeClr val="accent4">
                  <a:lumMod val="20000"/>
                  <a:lumOff val="80000"/>
                </a:schemeClr>
              </a:buClr>
              <a:buFont typeface="Wingdings" panose="05000000000000000000" pitchFamily="2" charset="2"/>
              <a:buChar char="Ø"/>
            </a:pPr>
            <a:r>
              <a:rPr lang="zh-CN" altLang="en-US" dirty="0" smtClean="0"/>
              <a:t>一、背景</a:t>
            </a:r>
            <a:endParaRPr lang="en-US" altLang="zh-CN" dirty="0" smtClean="0"/>
          </a:p>
        </p:txBody>
      </p:sp>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129306" y="2822719"/>
            <a:ext cx="3040673" cy="359554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aphicFrame>
        <p:nvGraphicFramePr>
          <p:cNvPr id="10" name="图示 9"/>
          <p:cNvGraphicFramePr/>
          <p:nvPr>
            <p:extLst>
              <p:ext uri="{D42A27DB-BD31-4B8C-83A1-F6EECF244321}">
                <p14:modId xmlns:p14="http://schemas.microsoft.com/office/powerpoint/2010/main" xmlns="" val="450899915"/>
              </p:ext>
            </p:extLst>
          </p:nvPr>
        </p:nvGraphicFramePr>
        <p:xfrm>
          <a:off x="-1503313" y="2434107"/>
          <a:ext cx="6632619" cy="44238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灯片编号占位符 2"/>
          <p:cNvSpPr>
            <a:spLocks noGrp="1"/>
          </p:cNvSpPr>
          <p:nvPr>
            <p:ph type="sldNum" sz="quarter" idx="12"/>
          </p:nvPr>
        </p:nvSpPr>
        <p:spPr/>
        <p:txBody>
          <a:bodyPr/>
          <a:lstStyle/>
          <a:p>
            <a:fld id="{08A7F96F-1D34-4AD8-A324-DDD9B7126D3B}" type="slidenum">
              <a:rPr lang="en-US" smtClean="0"/>
              <a:pPr/>
              <a:t>6</a:t>
            </a:fld>
            <a:endParaRPr lang="en-US" dirty="0"/>
          </a:p>
        </p:txBody>
      </p:sp>
      <p:sp>
        <p:nvSpPr>
          <p:cNvPr id="9"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523539338"/>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第四、 “</a:t>
            </a:r>
            <a:r>
              <a:rPr lang="zh-CN" altLang="zh-CN" b="1" dirty="0" smtClean="0"/>
              <a:t>教工住宅</a:t>
            </a:r>
            <a:r>
              <a:rPr lang="zh-CN" altLang="en-US" b="1" dirty="0" smtClean="0"/>
              <a:t>”</a:t>
            </a:r>
            <a:endParaRPr lang="en-US" altLang="zh-CN" b="1" dirty="0"/>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p>
          <a:p>
            <a:pPr marL="742950" lvl="2" indent="-342900">
              <a:spcBef>
                <a:spcPts val="400"/>
              </a:spcBef>
              <a:buClr>
                <a:schemeClr val="accent4">
                  <a:lumMod val="20000"/>
                  <a:lumOff val="80000"/>
                </a:schemeClr>
              </a:buClr>
              <a:buFont typeface="Wingdings" panose="05000000000000000000" pitchFamily="2" charset="2"/>
              <a:buChar char="Ø"/>
            </a:pPr>
            <a:r>
              <a:rPr lang="zh-CN" altLang="en-US" dirty="0" smtClean="0"/>
              <a:t>二、指标解释</a:t>
            </a:r>
            <a:endParaRPr lang="en-US" altLang="zh-CN" dirty="0" smtClean="0"/>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endParaRPr lang="en-US" altLang="zh-CN" dirty="0" smtClean="0">
              <a:solidFill>
                <a:srgbClr val="FFFF00"/>
              </a:solidFill>
            </a:endParaRPr>
          </a:p>
          <a:p>
            <a:pPr marL="742950" lvl="2" indent="-342900">
              <a:spcBef>
                <a:spcPts val="400"/>
              </a:spcBef>
              <a:buClr>
                <a:schemeClr val="accent4">
                  <a:lumMod val="20000"/>
                  <a:lumOff val="80000"/>
                </a:schemeClr>
              </a:buClr>
              <a:buFont typeface="Wingdings" panose="05000000000000000000" pitchFamily="2" charset="2"/>
              <a:buChar char="Ø"/>
            </a:pPr>
            <a:r>
              <a:rPr lang="zh-CN" altLang="en-US" dirty="0" smtClean="0"/>
              <a:t>三、涉及报表</a:t>
            </a:r>
            <a:endParaRPr lang="en-US" altLang="zh-CN" dirty="0"/>
          </a:p>
          <a:p>
            <a:pPr marL="400050" lvl="2" indent="0">
              <a:spcBef>
                <a:spcPts val="400"/>
              </a:spcBef>
              <a:buClr>
                <a:schemeClr val="accent4">
                  <a:lumMod val="20000"/>
                  <a:lumOff val="80000"/>
                </a:schemeClr>
              </a:buClr>
              <a:buNone/>
            </a:pPr>
            <a:r>
              <a:rPr lang="en-US" altLang="zh-CN" dirty="0" smtClean="0"/>
              <a:t>    ——</a:t>
            </a:r>
            <a:r>
              <a:rPr lang="zh-CN" altLang="zh-CN" dirty="0" smtClean="0">
                <a:latin typeface="宋体" panose="02010600030101010101" pitchFamily="2" charset="-122"/>
                <a:ea typeface="宋体" panose="02010600030101010101" pitchFamily="2" charset="-122"/>
              </a:rPr>
              <a:t>高</a:t>
            </a:r>
            <a:r>
              <a:rPr lang="zh-CN" altLang="zh-CN" dirty="0">
                <a:latin typeface="宋体" panose="02010600030101010101" pitchFamily="2" charset="-122"/>
                <a:ea typeface="宋体" panose="02010600030101010101" pitchFamily="2" charset="-122"/>
              </a:rPr>
              <a:t>基</a:t>
            </a:r>
            <a:r>
              <a:rPr lang="en-US" altLang="zh-CN" dirty="0">
                <a:latin typeface="宋体" panose="02010600030101010101" pitchFamily="2" charset="-122"/>
                <a:ea typeface="宋体" panose="02010600030101010101" pitchFamily="2" charset="-122"/>
              </a:rPr>
              <a:t>511</a:t>
            </a:r>
            <a:r>
              <a:rPr lang="zh-CN" altLang="zh-CN" dirty="0">
                <a:latin typeface="宋体" panose="02010600030101010101" pitchFamily="2" charset="-122"/>
                <a:ea typeface="宋体" panose="02010600030101010101" pitchFamily="2" charset="-122"/>
              </a:rPr>
              <a:t>校舍</a:t>
            </a:r>
            <a:r>
              <a:rPr lang="zh-CN" altLang="zh-CN" dirty="0" smtClean="0">
                <a:latin typeface="宋体" panose="02010600030101010101" pitchFamily="2" charset="-122"/>
                <a:ea typeface="宋体" panose="02010600030101010101" pitchFamily="2" charset="-122"/>
              </a:rPr>
              <a:t>情况</a:t>
            </a:r>
            <a:r>
              <a:rPr lang="zh-CN" altLang="en-US" dirty="0" smtClean="0">
                <a:latin typeface="宋体" panose="02010600030101010101" pitchFamily="2" charset="-122"/>
                <a:ea typeface="宋体" panose="02010600030101010101" pitchFamily="2" charset="-122"/>
              </a:rPr>
              <a:t>、</a:t>
            </a:r>
            <a:r>
              <a:rPr lang="zh-CN" altLang="zh-CN" dirty="0" smtClean="0">
                <a:latin typeface="宋体" panose="02010600030101010101" pitchFamily="2" charset="-122"/>
                <a:ea typeface="宋体" panose="02010600030101010101" pitchFamily="2" charset="-122"/>
              </a:rPr>
              <a:t>高元</a:t>
            </a:r>
            <a:r>
              <a:rPr lang="en-US" altLang="zh-CN" dirty="0" smtClean="0">
                <a:latin typeface="宋体" panose="02010600030101010101" pitchFamily="2" charset="-122"/>
                <a:ea typeface="宋体" panose="02010600030101010101" pitchFamily="2" charset="-122"/>
              </a:rPr>
              <a:t>52</a:t>
            </a:r>
            <a:r>
              <a:rPr lang="zh-CN" altLang="zh-CN" dirty="0">
                <a:latin typeface="宋体" panose="02010600030101010101" pitchFamily="2" charset="-122"/>
                <a:ea typeface="宋体" panose="02010600030101010101" pitchFamily="2" charset="-122"/>
              </a:rPr>
              <a:t>教育部直属高校校舍功能明细统计</a:t>
            </a:r>
            <a:endParaRPr lang="en-US" altLang="zh-CN" dirty="0" smtClean="0">
              <a:latin typeface="宋体" panose="02010600030101010101" pitchFamily="2" charset="-122"/>
              <a:ea typeface="宋体" panose="02010600030101010101" pitchFamily="2" charset="-122"/>
            </a:endParaRPr>
          </a:p>
        </p:txBody>
      </p:sp>
      <p:graphicFrame>
        <p:nvGraphicFramePr>
          <p:cNvPr id="2" name="图示 1"/>
          <p:cNvGraphicFramePr/>
          <p:nvPr>
            <p:extLst>
              <p:ext uri="{D42A27DB-BD31-4B8C-83A1-F6EECF244321}">
                <p14:modId xmlns:p14="http://schemas.microsoft.com/office/powerpoint/2010/main" xmlns="" val="2306102919"/>
              </p:ext>
            </p:extLst>
          </p:nvPr>
        </p:nvGraphicFramePr>
        <p:xfrm>
          <a:off x="2097741" y="2392082"/>
          <a:ext cx="6096000" cy="3524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灯片编号占位符 2"/>
          <p:cNvSpPr>
            <a:spLocks noGrp="1"/>
          </p:cNvSpPr>
          <p:nvPr>
            <p:ph type="sldNum" sz="quarter" idx="12"/>
          </p:nvPr>
        </p:nvSpPr>
        <p:spPr/>
        <p:txBody>
          <a:bodyPr/>
          <a:lstStyle/>
          <a:p>
            <a:fld id="{08A7F96F-1D34-4AD8-A324-DDD9B7126D3B}" type="slidenum">
              <a:rPr lang="en-US" smtClean="0"/>
              <a:pPr/>
              <a:t>7</a:t>
            </a:fld>
            <a:endParaRPr lang="en-US" dirty="0"/>
          </a:p>
        </p:txBody>
      </p:sp>
      <p:sp>
        <p:nvSpPr>
          <p:cNvPr id="8"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71118257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800" y="1558925"/>
            <a:ext cx="7492998"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第五、“华侨”的界定</a:t>
            </a:r>
            <a:endParaRPr lang="zh-CN" altLang="zh-CN" b="1" dirty="0"/>
          </a:p>
          <a:p>
            <a:endParaRPr lang="zh-CN" altLang="zh-CN" dirty="0"/>
          </a:p>
          <a:p>
            <a:pPr lvl="1">
              <a:buFont typeface="Wingdings" panose="05000000000000000000" pitchFamily="2" charset="2"/>
              <a:buChar char="Ø"/>
            </a:pPr>
            <a:r>
              <a:rPr lang="zh-CN" altLang="zh-CN" b="1" dirty="0" smtClean="0"/>
              <a:t>华侨</a:t>
            </a:r>
            <a:r>
              <a:rPr lang="zh-CN" altLang="zh-CN" b="1" dirty="0"/>
              <a:t>：</a:t>
            </a:r>
            <a:r>
              <a:rPr lang="zh-CN" altLang="zh-CN" dirty="0"/>
              <a:t>是指定居在国外的中国公民。</a:t>
            </a:r>
            <a:endParaRPr lang="en-US" altLang="zh-CN" b="1" dirty="0" smtClean="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en-US" altLang="zh-CN" dirty="0"/>
              <a:t>(</a:t>
            </a:r>
            <a:r>
              <a:rPr lang="zh-CN" altLang="zh-CN" dirty="0"/>
              <a:t>一</a:t>
            </a:r>
            <a:r>
              <a:rPr lang="en-US" altLang="zh-CN" dirty="0"/>
              <a:t>)</a:t>
            </a:r>
            <a:r>
              <a:rPr lang="zh-CN" altLang="zh-CN" dirty="0"/>
              <a:t>“定居”是指中国公民已取得住在国长期或者永久居留权，并已在住在国连续居留两年，两年内累计居留不少于</a:t>
            </a:r>
            <a:r>
              <a:rPr lang="en-US" altLang="zh-CN" dirty="0"/>
              <a:t>18</a:t>
            </a:r>
            <a:r>
              <a:rPr lang="zh-CN" altLang="zh-CN" dirty="0"/>
              <a:t>个月</a:t>
            </a:r>
            <a:r>
              <a:rPr lang="zh-CN" altLang="zh-CN" dirty="0" smtClean="0"/>
              <a:t>。</a:t>
            </a:r>
            <a:endParaRPr lang="en-US" altLang="zh-CN" dirty="0" smtClean="0"/>
          </a:p>
          <a:p>
            <a:pPr lvl="2">
              <a:buFont typeface="Wingdings" panose="05000000000000000000" pitchFamily="2" charset="2"/>
              <a:buChar char="Ø"/>
            </a:pPr>
            <a:endParaRPr lang="zh-CN" altLang="zh-CN" sz="1200" dirty="0"/>
          </a:p>
          <a:p>
            <a:pPr lvl="2">
              <a:buFont typeface="Wingdings" panose="05000000000000000000" pitchFamily="2" charset="2"/>
              <a:buChar char="Ø"/>
            </a:pPr>
            <a:r>
              <a:rPr lang="en-US" altLang="zh-CN" dirty="0" smtClean="0"/>
              <a:t>(</a:t>
            </a:r>
            <a:r>
              <a:rPr lang="zh-CN" altLang="zh-CN" dirty="0"/>
              <a:t>二</a:t>
            </a:r>
            <a:r>
              <a:rPr lang="en-US" altLang="zh-CN" dirty="0"/>
              <a:t>)</a:t>
            </a:r>
            <a:r>
              <a:rPr lang="zh-CN" altLang="zh-CN" dirty="0"/>
              <a:t>中国公民虽未取得住在国长期或者永久居留权，但已取得住在国连续</a:t>
            </a:r>
            <a:r>
              <a:rPr lang="en-US" altLang="zh-CN" dirty="0"/>
              <a:t>5</a:t>
            </a:r>
            <a:r>
              <a:rPr lang="zh-CN" altLang="zh-CN" dirty="0"/>
              <a:t>年以上</a:t>
            </a:r>
            <a:r>
              <a:rPr lang="en-US" altLang="zh-CN" dirty="0"/>
              <a:t>(</a:t>
            </a:r>
            <a:r>
              <a:rPr lang="zh-CN" altLang="zh-CN" dirty="0"/>
              <a:t>含</a:t>
            </a:r>
            <a:r>
              <a:rPr lang="en-US" altLang="zh-CN" dirty="0"/>
              <a:t>5</a:t>
            </a:r>
            <a:r>
              <a:rPr lang="zh-CN" altLang="zh-CN" dirty="0"/>
              <a:t>年</a:t>
            </a:r>
            <a:r>
              <a:rPr lang="en-US" altLang="zh-CN" dirty="0"/>
              <a:t>)</a:t>
            </a:r>
            <a:r>
              <a:rPr lang="zh-CN" altLang="zh-CN" dirty="0"/>
              <a:t>合法居留资格，</a:t>
            </a:r>
            <a:r>
              <a:rPr lang="en-US" altLang="zh-CN" dirty="0"/>
              <a:t>5</a:t>
            </a:r>
            <a:r>
              <a:rPr lang="zh-CN" altLang="zh-CN" dirty="0"/>
              <a:t>年内在住在国累计居留不少于</a:t>
            </a:r>
            <a:r>
              <a:rPr lang="en-US" altLang="zh-CN" dirty="0"/>
              <a:t>30</a:t>
            </a:r>
            <a:r>
              <a:rPr lang="zh-CN" altLang="zh-CN" dirty="0"/>
              <a:t>个月，视为华侨</a:t>
            </a:r>
            <a:r>
              <a:rPr lang="zh-CN" altLang="zh-CN" dirty="0" smtClean="0"/>
              <a:t>。</a:t>
            </a:r>
            <a:endParaRPr lang="en-US" altLang="zh-CN" dirty="0" smtClean="0"/>
          </a:p>
          <a:p>
            <a:pPr lvl="2">
              <a:buFont typeface="Wingdings" panose="05000000000000000000" pitchFamily="2" charset="2"/>
              <a:buChar char="Ø"/>
            </a:pPr>
            <a:endParaRPr lang="zh-CN" altLang="zh-CN" sz="1200" dirty="0"/>
          </a:p>
          <a:p>
            <a:pPr lvl="2">
              <a:buFont typeface="Wingdings" panose="05000000000000000000" pitchFamily="2" charset="2"/>
              <a:buChar char="Ø"/>
            </a:pPr>
            <a:r>
              <a:rPr lang="zh-CN" altLang="zh-CN" dirty="0"/>
              <a:t>　　</a:t>
            </a:r>
            <a:r>
              <a:rPr lang="en-US" altLang="zh-CN" dirty="0"/>
              <a:t>(</a:t>
            </a:r>
            <a:r>
              <a:rPr lang="zh-CN" altLang="zh-CN" dirty="0"/>
              <a:t>三</a:t>
            </a:r>
            <a:r>
              <a:rPr lang="en-US" altLang="zh-CN" dirty="0"/>
              <a:t>)</a:t>
            </a:r>
            <a:r>
              <a:rPr lang="zh-CN" altLang="zh-CN" dirty="0"/>
              <a:t>中国公民出国留学</a:t>
            </a:r>
            <a:r>
              <a:rPr lang="en-US" altLang="zh-CN" dirty="0"/>
              <a:t>(</a:t>
            </a:r>
            <a:r>
              <a:rPr lang="zh-CN" altLang="zh-CN" dirty="0"/>
              <a:t>包括公派和自费</a:t>
            </a:r>
            <a:r>
              <a:rPr lang="en-US" altLang="zh-CN" dirty="0"/>
              <a:t>)</a:t>
            </a:r>
            <a:r>
              <a:rPr lang="zh-CN" altLang="zh-CN" dirty="0"/>
              <a:t>在外学习期间，或因公务出国</a:t>
            </a:r>
            <a:r>
              <a:rPr lang="en-US" altLang="zh-CN" dirty="0"/>
              <a:t>(</a:t>
            </a:r>
            <a:r>
              <a:rPr lang="zh-CN" altLang="zh-CN" dirty="0"/>
              <a:t>包括外派劳务人员</a:t>
            </a:r>
            <a:r>
              <a:rPr lang="en-US" altLang="zh-CN" dirty="0"/>
              <a:t>)</a:t>
            </a:r>
            <a:r>
              <a:rPr lang="zh-CN" altLang="zh-CN" dirty="0"/>
              <a:t>在外工作期间，均不视为华侨。</a:t>
            </a:r>
            <a:endParaRPr lang="zh-CN" altLang="zh-CN" sz="1200" dirty="0"/>
          </a:p>
          <a:p>
            <a:pPr lvl="1">
              <a:buFont typeface="Wingdings" panose="05000000000000000000" pitchFamily="2" charset="2"/>
              <a:buChar char="Ø"/>
            </a:pPr>
            <a:endParaRPr lang="en-US" altLang="zh-CN" b="1" dirty="0" smtClean="0"/>
          </a:p>
          <a:p>
            <a:pPr lvl="1">
              <a:buFont typeface="Wingdings" panose="05000000000000000000" pitchFamily="2" charset="2"/>
              <a:buChar char="Ø"/>
            </a:pPr>
            <a:endParaRPr lang="en-US" altLang="zh-CN" b="1" dirty="0"/>
          </a:p>
          <a:p>
            <a:pPr lvl="1">
              <a:buFont typeface="Wingdings" panose="05000000000000000000" pitchFamily="2" charset="2"/>
              <a:buChar char="Ø"/>
            </a:pPr>
            <a:r>
              <a:rPr lang="zh-CN" altLang="en-US" b="1" dirty="0" smtClean="0"/>
              <a:t>涉及报表</a:t>
            </a:r>
            <a:endParaRPr lang="en-US" altLang="zh-CN" b="1" dirty="0" smtClean="0"/>
          </a:p>
          <a:p>
            <a:pPr lvl="2">
              <a:buFont typeface="Wingdings" panose="05000000000000000000" pitchFamily="2" charset="2"/>
              <a:buChar char="Ø"/>
            </a:pPr>
            <a:endParaRPr lang="en-US" altLang="zh-CN" b="1" dirty="0"/>
          </a:p>
          <a:p>
            <a:pPr lvl="2">
              <a:buFont typeface="Wingdings" panose="05000000000000000000" pitchFamily="2" charset="2"/>
              <a:buChar char="Ø"/>
            </a:pPr>
            <a:r>
              <a:rPr lang="en-US" altLang="zh-CN" b="1" dirty="0" smtClean="0"/>
              <a:t>——</a:t>
            </a:r>
            <a:r>
              <a:rPr lang="zh-CN" altLang="zh-CN" b="1" dirty="0"/>
              <a:t>高基</a:t>
            </a:r>
            <a:r>
              <a:rPr lang="en-US" altLang="zh-CN" b="1" dirty="0"/>
              <a:t>341</a:t>
            </a:r>
            <a:r>
              <a:rPr lang="zh-CN" altLang="zh-CN" b="1" dirty="0"/>
              <a:t>在校生中其他情况 </a:t>
            </a:r>
          </a:p>
          <a:p>
            <a:pPr lvl="1">
              <a:buFont typeface="Wingdings" panose="05000000000000000000" pitchFamily="2" charset="2"/>
              <a:buChar char="Ø"/>
            </a:pPr>
            <a:endParaRPr lang="en-US" altLang="zh-CN" b="1" dirty="0"/>
          </a:p>
        </p:txBody>
      </p:sp>
      <p:sp>
        <p:nvSpPr>
          <p:cNvPr id="2" name="灯片编号占位符 1"/>
          <p:cNvSpPr>
            <a:spLocks noGrp="1"/>
          </p:cNvSpPr>
          <p:nvPr>
            <p:ph type="sldNum" sz="quarter" idx="12"/>
          </p:nvPr>
        </p:nvSpPr>
        <p:spPr/>
        <p:txBody>
          <a:bodyPr/>
          <a:lstStyle/>
          <a:p>
            <a:fld id="{08A7F96F-1D34-4AD8-A324-DDD9B7126D3B}" type="slidenum">
              <a:rPr lang="en-US" smtClean="0"/>
              <a:pPr/>
              <a:t>8</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222068590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1193799" y="1558925"/>
            <a:ext cx="7633677" cy="4859336"/>
          </a:xfrm>
          <a:prstGeom prst="rect">
            <a:avLst/>
          </a:prstGeom>
        </p:spPr>
        <p:txBody>
          <a:bodyPr vert="horz" lIns="91440" tIns="45720" rIns="91440" bIns="45720" rtlCol="0">
            <a:noAutofit/>
          </a:bodyPr>
          <a:lst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400" kern="1200">
                <a:solidFill>
                  <a:schemeClr val="tx1"/>
                </a:solidFill>
                <a:latin typeface="Microsoft YaHei" pitchFamily="34" charset="-122"/>
                <a:ea typeface="Microsoft YaHei" pitchFamily="34" charset="-122"/>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icrosoft YaHei" pitchFamily="34" charset="-122"/>
                <a:ea typeface="Microsoft YaHei" pitchFamily="34" charset="-122"/>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icrosoft YaHei" pitchFamily="34" charset="-122"/>
                <a:ea typeface="Microsoft YaHei" pitchFamily="34" charset="-122"/>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600" kern="1200">
                <a:solidFill>
                  <a:schemeClr val="tx1"/>
                </a:solidFill>
                <a:latin typeface="Microsoft YaHei" pitchFamily="34" charset="-122"/>
                <a:ea typeface="Microsoft YaHei"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en-US" b="1" dirty="0" smtClean="0"/>
              <a:t>第六、“数字资源量”、“电子图书”的指标的修订</a:t>
            </a:r>
            <a:endParaRPr lang="en-US" altLang="zh-CN" b="1" dirty="0" smtClean="0"/>
          </a:p>
          <a:p>
            <a:pPr>
              <a:buFont typeface="Wingdings" panose="05000000000000000000" pitchFamily="2" charset="2"/>
              <a:buChar char="Ø"/>
            </a:pPr>
            <a:endParaRPr lang="en-US" altLang="zh-CN" b="1" dirty="0"/>
          </a:p>
          <a:p>
            <a:pPr lvl="1">
              <a:buFont typeface="Wingdings" panose="05000000000000000000" pitchFamily="2" charset="2"/>
              <a:buChar char="Ø"/>
            </a:pPr>
            <a:r>
              <a:rPr lang="zh-CN" altLang="en-US" b="1" dirty="0" smtClean="0"/>
              <a:t>一、背景</a:t>
            </a:r>
            <a:endParaRPr lang="en-US" altLang="zh-CN" b="1" dirty="0" smtClean="0"/>
          </a:p>
          <a:p>
            <a:pPr lvl="1">
              <a:buFont typeface="Wingdings" panose="05000000000000000000" pitchFamily="2" charset="2"/>
              <a:buChar char="Ø"/>
            </a:pPr>
            <a:endParaRPr lang="en-US" altLang="zh-CN" b="1" dirty="0" smtClean="0"/>
          </a:p>
          <a:p>
            <a:pPr lvl="2">
              <a:buFont typeface="Wingdings" panose="05000000000000000000" pitchFamily="2" charset="2"/>
              <a:buChar char="Ø"/>
            </a:pPr>
            <a:r>
              <a:rPr lang="zh-CN" altLang="en-US" b="1" dirty="0" smtClean="0"/>
              <a:t>指标沿革</a:t>
            </a:r>
            <a:endParaRPr lang="en-US" altLang="zh-CN" b="1" dirty="0"/>
          </a:p>
          <a:p>
            <a:pPr lvl="3">
              <a:buFont typeface="Wingdings" panose="05000000000000000000" pitchFamily="2" charset="2"/>
              <a:buChar char="Ø"/>
            </a:pPr>
            <a:r>
              <a:rPr lang="en-US" altLang="zh-CN" dirty="0"/>
              <a:t>2001</a:t>
            </a:r>
            <a:r>
              <a:rPr lang="zh-CN" altLang="zh-CN" dirty="0"/>
              <a:t>年</a:t>
            </a:r>
            <a:r>
              <a:rPr lang="en-US" altLang="zh-CN" dirty="0"/>
              <a:t>   </a:t>
            </a:r>
            <a:r>
              <a:rPr lang="zh-CN" altLang="zh-CN" dirty="0"/>
              <a:t>电子图书（片）</a:t>
            </a:r>
          </a:p>
          <a:p>
            <a:pPr lvl="3">
              <a:buFont typeface="Wingdings" panose="05000000000000000000" pitchFamily="2" charset="2"/>
              <a:buChar char="Ø"/>
            </a:pPr>
            <a:r>
              <a:rPr lang="en-US" altLang="zh-CN" dirty="0"/>
              <a:t>2004</a:t>
            </a:r>
            <a:r>
              <a:rPr lang="zh-CN" altLang="zh-CN" dirty="0"/>
              <a:t>年</a:t>
            </a:r>
            <a:r>
              <a:rPr lang="en-US" altLang="zh-CN" dirty="0"/>
              <a:t>   </a:t>
            </a:r>
            <a:r>
              <a:rPr lang="zh-CN" altLang="zh-CN" dirty="0"/>
              <a:t>电子图书（万册）</a:t>
            </a:r>
          </a:p>
          <a:p>
            <a:pPr lvl="3">
              <a:buFont typeface="Wingdings" panose="05000000000000000000" pitchFamily="2" charset="2"/>
              <a:buChar char="Ø"/>
            </a:pPr>
            <a:r>
              <a:rPr lang="en-US" altLang="zh-CN" dirty="0"/>
              <a:t>2009</a:t>
            </a:r>
            <a:r>
              <a:rPr lang="zh-CN" altLang="zh-CN" dirty="0"/>
              <a:t>年</a:t>
            </a:r>
            <a:r>
              <a:rPr lang="en-US" altLang="zh-CN" dirty="0"/>
              <a:t>   </a:t>
            </a:r>
            <a:r>
              <a:rPr lang="zh-CN" altLang="zh-CN" dirty="0"/>
              <a:t>数字资源量（</a:t>
            </a:r>
            <a:r>
              <a:rPr lang="en-US" altLang="zh-CN" dirty="0"/>
              <a:t>GB</a:t>
            </a:r>
            <a:r>
              <a:rPr lang="zh-CN" altLang="zh-CN" dirty="0"/>
              <a:t>） 其中：电子图书（</a:t>
            </a:r>
            <a:r>
              <a:rPr lang="en-US" altLang="zh-CN" dirty="0"/>
              <a:t>GB</a:t>
            </a:r>
            <a:r>
              <a:rPr lang="zh-CN" altLang="zh-CN" dirty="0"/>
              <a:t>）</a:t>
            </a:r>
          </a:p>
          <a:p>
            <a:pPr lvl="2">
              <a:buFont typeface="Wingdings" panose="05000000000000000000" pitchFamily="2" charset="2"/>
              <a:buChar char="Ø"/>
            </a:pPr>
            <a:r>
              <a:rPr lang="zh-CN" altLang="zh-CN" dirty="0"/>
              <a:t>指标解释</a:t>
            </a:r>
          </a:p>
          <a:p>
            <a:pPr lvl="3">
              <a:buFont typeface="Wingdings" panose="05000000000000000000" pitchFamily="2" charset="2"/>
              <a:buChar char="Ø"/>
            </a:pPr>
            <a:r>
              <a:rPr lang="en-US" altLang="zh-CN" b="1" dirty="0" smtClean="0"/>
              <a:t>1</a:t>
            </a:r>
            <a:r>
              <a:rPr lang="en-US" altLang="zh-CN" b="1" dirty="0"/>
              <a:t>.</a:t>
            </a:r>
            <a:r>
              <a:rPr lang="zh-CN" altLang="zh-CN" b="1" dirty="0"/>
              <a:t>图书：</a:t>
            </a:r>
            <a:r>
              <a:rPr lang="zh-CN" altLang="zh-CN" dirty="0"/>
              <a:t>是指学校图书馆及资料室拥有的正式出版书籍。</a:t>
            </a:r>
            <a:endParaRPr lang="zh-CN" altLang="zh-CN" sz="2400" dirty="0"/>
          </a:p>
          <a:p>
            <a:pPr lvl="3">
              <a:buFont typeface="Wingdings" panose="05000000000000000000" pitchFamily="2" charset="2"/>
              <a:buChar char="Ø"/>
            </a:pPr>
            <a:r>
              <a:rPr lang="en-US" altLang="zh-CN" b="1" dirty="0"/>
              <a:t> </a:t>
            </a:r>
            <a:r>
              <a:rPr lang="en-US" altLang="zh-CN" b="1" dirty="0" smtClean="0"/>
              <a:t>2</a:t>
            </a:r>
            <a:r>
              <a:rPr lang="zh-CN" altLang="zh-CN" b="1" dirty="0"/>
              <a:t>、数字资源量（</a:t>
            </a:r>
            <a:r>
              <a:rPr lang="en-US" altLang="zh-CN" b="1" dirty="0"/>
              <a:t>GB</a:t>
            </a:r>
            <a:r>
              <a:rPr lang="zh-CN" altLang="zh-CN" b="1" dirty="0"/>
              <a:t>）：</a:t>
            </a:r>
            <a:r>
              <a:rPr lang="zh-CN" altLang="zh-CN" dirty="0"/>
              <a:t>是指学校引进（包括购买、租用和受赠）或自建（包括扫描、转换和录入）的，拥有磁、光介质或网络使用权的数字形态，可供教师和学生使用的文献资源。单独统计其中电子图书资源量</a:t>
            </a:r>
            <a:r>
              <a:rPr lang="zh-CN" altLang="zh-CN" dirty="0" smtClean="0"/>
              <a:t>。</a:t>
            </a:r>
            <a:endParaRPr lang="en-US" altLang="zh-CN" dirty="0" smtClean="0"/>
          </a:p>
          <a:p>
            <a:pPr lvl="3">
              <a:buFont typeface="Wingdings" panose="05000000000000000000" pitchFamily="2" charset="2"/>
              <a:buChar char="Ø"/>
            </a:pPr>
            <a:r>
              <a:rPr lang="en-US" altLang="zh-CN" b="1" dirty="0" smtClean="0"/>
              <a:t>3</a:t>
            </a:r>
            <a:r>
              <a:rPr lang="en-US" altLang="zh-CN" b="1" dirty="0"/>
              <a:t>.</a:t>
            </a:r>
            <a:r>
              <a:rPr lang="zh-CN" altLang="zh-CN" b="1" dirty="0"/>
              <a:t>电子图书：</a:t>
            </a:r>
            <a:r>
              <a:rPr lang="zh-CN" altLang="zh-CN" dirty="0"/>
              <a:t>是指学校图书馆及资料室拥有的正版电子出版物。</a:t>
            </a:r>
            <a:endParaRPr lang="zh-CN" altLang="zh-CN" sz="2400" dirty="0"/>
          </a:p>
          <a:p>
            <a:pPr lvl="2">
              <a:buFont typeface="Wingdings" panose="05000000000000000000" pitchFamily="2" charset="2"/>
              <a:buChar char="Ø"/>
            </a:pPr>
            <a:endParaRPr lang="en-US" altLang="zh-CN" dirty="0" smtClean="0">
              <a:solidFill>
                <a:srgbClr val="FFFF00"/>
              </a:solidFill>
            </a:endParaRPr>
          </a:p>
          <a:p>
            <a:pPr lvl="1">
              <a:buFont typeface="Wingdings" panose="05000000000000000000" pitchFamily="2" charset="2"/>
              <a:buChar char="Ø"/>
            </a:pPr>
            <a:r>
              <a:rPr lang="zh-CN" altLang="en-US" dirty="0" smtClean="0">
                <a:solidFill>
                  <a:srgbClr val="FF0000"/>
                </a:solidFill>
              </a:rPr>
              <a:t>“数字资源量”和</a:t>
            </a:r>
            <a:r>
              <a:rPr lang="en-US" altLang="zh-CN" dirty="0" smtClean="0">
                <a:solidFill>
                  <a:srgbClr val="FF0000"/>
                </a:solidFill>
              </a:rPr>
              <a:t>”</a:t>
            </a:r>
            <a:r>
              <a:rPr lang="zh-CN" altLang="en-US" dirty="0" smtClean="0">
                <a:solidFill>
                  <a:srgbClr val="FF0000"/>
                </a:solidFill>
              </a:rPr>
              <a:t>电子图书</a:t>
            </a:r>
            <a:r>
              <a:rPr lang="en-US" altLang="zh-CN" dirty="0" smtClean="0">
                <a:solidFill>
                  <a:srgbClr val="FF0000"/>
                </a:solidFill>
              </a:rPr>
              <a:t>”</a:t>
            </a:r>
            <a:r>
              <a:rPr lang="zh-CN" altLang="en-US" dirty="0" smtClean="0">
                <a:solidFill>
                  <a:srgbClr val="FF0000"/>
                </a:solidFill>
              </a:rPr>
              <a:t>，由于没有形成通用规范和计量标准，致使几年内几次修订计量单位，给统计工作造成极大的困惑</a:t>
            </a:r>
            <a:endParaRPr lang="zh-CN" altLang="zh-CN" dirty="0">
              <a:solidFill>
                <a:srgbClr val="FF0000"/>
              </a:solidFill>
            </a:endParaRPr>
          </a:p>
          <a:p>
            <a:pPr lvl="1">
              <a:buFont typeface="Wingdings" panose="05000000000000000000" pitchFamily="2" charset="2"/>
              <a:buChar char="Ø"/>
            </a:pPr>
            <a:endParaRPr lang="en-US" altLang="zh-CN" b="1" dirty="0">
              <a:solidFill>
                <a:srgbClr val="FF0000"/>
              </a:solidFill>
            </a:endParaRPr>
          </a:p>
        </p:txBody>
      </p:sp>
      <p:sp>
        <p:nvSpPr>
          <p:cNvPr id="2" name="灯片编号占位符 1"/>
          <p:cNvSpPr>
            <a:spLocks noGrp="1"/>
          </p:cNvSpPr>
          <p:nvPr>
            <p:ph type="sldNum" sz="quarter" idx="12"/>
          </p:nvPr>
        </p:nvSpPr>
        <p:spPr/>
        <p:txBody>
          <a:bodyPr/>
          <a:lstStyle/>
          <a:p>
            <a:fld id="{08A7F96F-1D34-4AD8-A324-DDD9B7126D3B}" type="slidenum">
              <a:rPr lang="en-US" smtClean="0"/>
              <a:pPr/>
              <a:t>9</a:t>
            </a:fld>
            <a:endParaRPr lang="en-US" dirty="0"/>
          </a:p>
        </p:txBody>
      </p:sp>
      <p:sp>
        <p:nvSpPr>
          <p:cNvPr id="6" name="Title 1"/>
          <p:cNvSpPr>
            <a:spLocks noGrp="1"/>
          </p:cNvSpPr>
          <p:nvPr>
            <p:ph type="title"/>
          </p:nvPr>
        </p:nvSpPr>
        <p:spPr>
          <a:xfrm>
            <a:off x="1" y="198435"/>
            <a:ext cx="9144000" cy="1143000"/>
          </a:xfrm>
          <a:gradFill>
            <a:gsLst>
              <a:gs pos="0">
                <a:schemeClr val="accent4">
                  <a:lumMod val="40000"/>
                  <a:lumOff val="60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a:lstStyle/>
          <a:p>
            <a:pPr algn="ctr"/>
            <a:r>
              <a:rPr lang="en-US" altLang="zh-CN" dirty="0">
                <a:solidFill>
                  <a:srgbClr val="FF0000"/>
                </a:solidFill>
              </a:rPr>
              <a:t>2016</a:t>
            </a:r>
            <a:r>
              <a:rPr lang="zh-CN" altLang="en-US" dirty="0">
                <a:solidFill>
                  <a:srgbClr val="FF0000"/>
                </a:solidFill>
              </a:rPr>
              <a:t>年教育事业</a:t>
            </a:r>
            <a:r>
              <a:rPr lang="zh-CN" altLang="en-US" dirty="0" smtClean="0">
                <a:solidFill>
                  <a:srgbClr val="FF0000"/>
                </a:solidFill>
              </a:rPr>
              <a:t>统计</a:t>
            </a:r>
            <a:r>
              <a:rPr lang="en-US" altLang="zh-CN" dirty="0" smtClean="0">
                <a:solidFill>
                  <a:srgbClr val="FF0000"/>
                </a:solidFill>
              </a:rPr>
              <a:t>-</a:t>
            </a:r>
            <a:r>
              <a:rPr lang="zh-CN" altLang="en-US" dirty="0" smtClean="0">
                <a:solidFill>
                  <a:srgbClr val="FF0000"/>
                </a:solidFill>
              </a:rPr>
              <a:t>高等教育</a:t>
            </a:r>
            <a:endParaRPr lang="en-US" dirty="0">
              <a:solidFill>
                <a:srgbClr val="FF0000"/>
              </a:solidFill>
            </a:endParaRPr>
          </a:p>
        </p:txBody>
      </p:sp>
    </p:spTree>
    <p:extLst>
      <p:ext uri="{BB962C8B-B14F-4D97-AF65-F5344CB8AC3E}">
        <p14:creationId xmlns:p14="http://schemas.microsoft.com/office/powerpoint/2010/main" xmlns="" val="4140339730"/>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9147774-C42B-4BF8-828B-1E2C39A133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2785</Words>
  <Application>Microsoft Office PowerPoint</Application>
  <PresentationFormat>全屏显示(4:3)</PresentationFormat>
  <Paragraphs>351</Paragraphs>
  <Slides>24</Slides>
  <Notes>4</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2016年高等教育事业统计</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2016年教育事业统计-高等教育</vt:lpstr>
      <vt:lpstr>2016年教育事业统计-学校(机构)代码</vt:lpstr>
      <vt:lpstr>2016年教育事业统计-学校(机构)代码</vt:lpstr>
      <vt:lpstr>2016年教育事业统计-教育统计系统</vt:lpstr>
      <vt:lpstr>谢谢！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2016-05-23T02:44:38Z</dcterms:created>
  <dcterms:modified xsi:type="dcterms:W3CDTF">2016-10-08T01:45:35Z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TC027415269991</vt:lpwstr>
  </property>
</Properties>
</file>