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Default Extension="jpeg" ContentType="image/jpeg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docProps/app.xml" ContentType="application/vnd.openxmlformats-officedocument.extended-properties+xml"/>
  <Override PartName="/docProps/core.xml" ContentType="application/vnd.openxmlformats-package.core-properties+xml"/>
</Types>
</file>

<file path=_rels/.rels><?xml version="1.0" encoding="UTF-8" standalone="yes"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/Relationships>
</file>

<file path=ppt/presentation.xml><?xml version="1.0" encoding="utf-8"?>
<p:presentation xmlns:p="http://schemas.openxmlformats.org/presentationml/2006/main" xmlns:r="http://schemas.openxmlformats.org/officeDocument/2006/relationships" xmlns:a="http://schemas.openxmlformats.org/drawingml/2006/main" saveSubsetFonts="1">
  <p:sldMasterIdLst>
    <p:sldMasterId id="2147483648" r:id="rId1"/>
  </p:sldMasterIdLst>
  <p:notesMasterIdLst>
    <p:notesMasterId r:id="rId2"/>
  </p:notes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</p:sldIdLst>
  <p:sldSz type="screen4x3" cy="6858000" cx="9144000"/>
  <p:notesSz cx="6858000" cy="9144000"/>
  <p:defaultTextStyle>
    <a:defPPr>
      <a:defRPr lang="zh-CN"/>
    </a:defPPr>
    <a:lvl1pPr algn="l" defTabSz="914400" eaLnBrk="1" hangingPunct="1" latinLnBrk="0" marL="0" rtl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algn="l" defTabSz="914400" eaLnBrk="1" hangingPunct="1" latinLnBrk="0" marL="457200" rtl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algn="l" defTabSz="914400" eaLnBrk="1" hangingPunct="1" latinLnBrk="0" marL="914400" rtl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algn="l" defTabSz="914400" eaLnBrk="1" hangingPunct="1" latinLnBrk="0" marL="1371600" rtl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algn="l" defTabSz="914400" eaLnBrk="1" hangingPunct="1" latinLnBrk="0" marL="1828800" rtl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algn="l" defTabSz="914400" eaLnBrk="1" hangingPunct="1" latinLnBrk="0" marL="2286000" rtl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algn="l" defTabSz="914400" eaLnBrk="1" hangingPunct="1" latinLnBrk="0" marL="2743200" rtl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algn="l" defTabSz="914400" eaLnBrk="1" hangingPunct="1" latinLnBrk="0" marL="3200400" rtl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algn="l" defTabSz="914400" eaLnBrk="1" hangingPunct="1" latinLnBrk="0" marL="3657600" rtl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p="http://schemas.openxmlformats.org/presentationml/2006/main" xmlns:r="http://schemas.openxmlformats.org/officeDocument/2006/relationships" xmlns:a="http://schemas.openxmlformats.org/drawing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p="http://schemas.openxmlformats.org/presentationml/2006/main" xmlns:r="http://schemas.openxmlformats.org/officeDocument/2006/relationships" xmlns:a="http://schemas.openxmlformats.org/drawingml/2006/main" lastView="sldThumbnailView">
  <p:normalViewPr>
    <p:restoredLeft sz="15620"/>
    <p:restoredTop sz="94660"/>
  </p:normalViewPr>
  <p:slideViewPr>
    <p:cSldViewPr>
      <p:cViewPr varScale="1">
        <p:scale>
          <a:sx n="66" d="100"/>
          <a:sy n="66" d="100"/>
        </p:scale>
        <p:origin x="-1506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Relationship Id="rId9" Type="http://schemas.openxmlformats.org/officeDocument/2006/relationships/slide" Target="slides/slide7.xml"/><Relationship Id="rId10" Type="http://schemas.openxmlformats.org/officeDocument/2006/relationships/slide" Target="slides/slide8.xml"/><Relationship Id="rId11" Type="http://schemas.openxmlformats.org/officeDocument/2006/relationships/slide" Target="slides/slide9.xml"/><Relationship Id="rId12" Type="http://schemas.openxmlformats.org/officeDocument/2006/relationships/slide" Target="slides/slide10.xml"/><Relationship Id="rId13" Type="http://schemas.openxmlformats.org/officeDocument/2006/relationships/tableStyles" Target="tableStyles.xml"/><Relationship Id="rId14" Type="http://schemas.openxmlformats.org/officeDocument/2006/relationships/presProps" Target="presProps.xml"/><Relationship Id="rId15" Type="http://schemas.openxmlformats.org/officeDocument/2006/relationships/viewProps" Target="viewProps.xml"/></Relationships>
</file>

<file path=ppt/notesMasters/_rels/notesMaster1.xml.rels><?xml version="1.0" encoding="UTF-8" standalone="yes"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</p:bgPr>
    </p:bg>
    <p:spTree>
      <p:nvGrpSpPr>
        <p:cNvPr id="46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6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2" y="1"/>
            <a:ext cx="3076575" cy="512763"/>
          </a:xfrm>
          <a:prstGeom prst="rect"/>
          <a:noFill/>
          <a:ln w="9525">
            <a:noFill/>
            <a:miter lim="800000"/>
            <a:headEnd/>
            <a:tailEnd/>
          </a:ln>
          <a:effectLst/>
        </p:spPr>
        <p:txBody>
          <a:bodyPr anchor="t" anchorCtr="0" bIns="45745" compatLnSpc="1" lIns="91492" numCol="1" rIns="91492" tIns="45745" vert="horz" wrap="square">
            <a:prstTxWarp prst="textNoShape"/>
          </a:bodyPr>
          <a:lstStyle>
            <a:lvl1pPr algn="l">
              <a:defRPr sz="1100"/>
            </a:lvl1pPr>
          </a:lstStyle>
          <a:p>
            <a:endParaRPr lang="en-US"/>
          </a:p>
        </p:txBody>
      </p:sp>
      <p:sp>
        <p:nvSpPr>
          <p:cNvPr id="104866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1139" y="1"/>
            <a:ext cx="3076575" cy="512763"/>
          </a:xfrm>
          <a:prstGeom prst="rect"/>
          <a:noFill/>
          <a:ln w="9525">
            <a:noFill/>
            <a:miter lim="800000"/>
            <a:headEnd/>
            <a:tailEnd/>
          </a:ln>
          <a:effectLst/>
        </p:spPr>
        <p:txBody>
          <a:bodyPr anchor="t" anchorCtr="0" bIns="45745" compatLnSpc="1" lIns="91492" numCol="1" rIns="91492" tIns="45745" vert="horz" wrap="square">
            <a:prstTxWarp prst="textNoShape"/>
          </a:bodyPr>
          <a:lstStyle>
            <a:lvl1pPr algn="r">
              <a:defRPr sz="1100"/>
            </a:lvl1pPr>
          </a:lstStyle>
          <a:p>
            <a:endParaRPr lang="en-US"/>
          </a:p>
        </p:txBody>
      </p:sp>
      <p:sp>
        <p:nvSpPr>
          <p:cNvPr id="1048664" name="Rectangle 4"/>
          <p:cNvSpPr>
            <a:spLocks noChangeAspect="1" noRot="1" noGrp="1" noChangeArrowheads="1" noTextEdit="1"/>
          </p:cNvSpPr>
          <p:nvPr>
            <p:ph type="sldImg" idx="2"/>
          </p:nvPr>
        </p:nvSpPr>
        <p:spPr bwMode="auto">
          <a:xfrm>
            <a:off x="990600" y="766763"/>
            <a:ext cx="5118100" cy="3838575"/>
          </a:xfrm>
          <a:prstGeom prst="rect"/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104866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9614" y="4862514"/>
            <a:ext cx="5680075" cy="4605337"/>
          </a:xfrm>
          <a:prstGeom prst="rect"/>
          <a:noFill/>
          <a:ln w="9525">
            <a:noFill/>
            <a:miter lim="800000"/>
            <a:headEnd/>
            <a:tailEnd/>
          </a:ln>
          <a:effectLst/>
        </p:spPr>
        <p:txBody>
          <a:bodyPr anchor="t" anchorCtr="0" bIns="45745" compatLnSpc="1" lIns="91492" numCol="1" rIns="91492" tIns="45745" vert="horz" wrap="square">
            <a:prstTxWarp prst="textNoShape"/>
          </a:bodyPr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4866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2" y="9720264"/>
            <a:ext cx="3076575" cy="512762"/>
          </a:xfrm>
          <a:prstGeom prst="rect"/>
          <a:noFill/>
          <a:ln w="9525">
            <a:noFill/>
            <a:miter lim="800000"/>
            <a:headEnd/>
            <a:tailEnd/>
          </a:ln>
          <a:effectLst/>
        </p:spPr>
        <p:txBody>
          <a:bodyPr anchor="b" anchorCtr="0" bIns="45745" compatLnSpc="1" lIns="91492" numCol="1" rIns="91492" tIns="45745" vert="horz" wrap="square">
            <a:prstTxWarp prst="textNoShape"/>
          </a:bodyPr>
          <a:lstStyle>
            <a:lvl1pPr algn="l">
              <a:defRPr sz="1100"/>
            </a:lvl1pPr>
          </a:lstStyle>
          <a:p>
            <a:endParaRPr lang="en-US"/>
          </a:p>
        </p:txBody>
      </p:sp>
      <p:sp>
        <p:nvSpPr>
          <p:cNvPr id="104866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1139" y="9720264"/>
            <a:ext cx="3076575" cy="512762"/>
          </a:xfrm>
          <a:prstGeom prst="rect"/>
          <a:noFill/>
          <a:ln w="9525">
            <a:noFill/>
            <a:miter lim="800000"/>
            <a:headEnd/>
            <a:tailEnd/>
          </a:ln>
          <a:effectLst/>
        </p:spPr>
        <p:txBody>
          <a:bodyPr anchor="b" anchorCtr="0" bIns="45745" compatLnSpc="1" lIns="91492" numCol="1" rIns="91492" tIns="45745" vert="horz" wrap="square">
            <a:prstTxWarp prst="textNoShape"/>
          </a:bodyPr>
          <a:lstStyle>
            <a:lvl1pPr algn="r">
              <a:defRPr sz="1100"/>
            </a:lvl1pPr>
          </a:lstStyle>
          <a:p>
            <a:fld id="{A9A0EA98-5831-4853-B862-C702E6EB345C}" type="slidenum">
              <a:rPr lang="en-US"/>
            </a:fld>
            <a:endParaRPr lang="en-US"/>
          </a:p>
        </p:txBody>
      </p:sp>
    </p:spTree>
  </p:cSld>
  <p:clrMap accent1="accent1" accent2="accent2" accent3="accent3" accent4="accent4" accent5="accent5" accent6="accent6" bg1="lt1" bg2="lt2" tx1="dk1" tx2="dk2" hlink="hlink" folHlink="folHlink"/>
  <p:notesStyle>
    <a:lvl1pPr algn="l" fontAlgn="base" rtl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algn="l" fontAlgn="base" marL="457200" rtl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algn="l" fontAlgn="base" marL="914400" rtl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algn="l" fontAlgn="base" marL="1371600" rtl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algn="l" fontAlgn="base" marL="1828800" rtl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algn="l" defTabSz="914400" eaLnBrk="1" hangingPunct="1" latinLnBrk="0" marL="2286000" rtl="0">
      <a:defRPr sz="1200" kern="1200">
        <a:solidFill>
          <a:schemeClr val="tx1"/>
        </a:solidFill>
        <a:latin typeface="+mn-lt"/>
        <a:ea typeface="+mn-ea"/>
        <a:cs typeface="+mn-cs"/>
      </a:defRPr>
    </a:lvl6pPr>
    <a:lvl7pPr algn="l" defTabSz="914400" eaLnBrk="1" hangingPunct="1" latinLnBrk="0" marL="2743200" rtl="0">
      <a:defRPr sz="1200" kern="1200">
        <a:solidFill>
          <a:schemeClr val="tx1"/>
        </a:solidFill>
        <a:latin typeface="+mn-lt"/>
        <a:ea typeface="+mn-ea"/>
        <a:cs typeface="+mn-cs"/>
      </a:defRPr>
    </a:lvl7pPr>
    <a:lvl8pPr algn="l" defTabSz="914400" eaLnBrk="1" hangingPunct="1" latinLnBrk="0" marL="3200400" rtl="0">
      <a:defRPr sz="1200" kern="1200">
        <a:solidFill>
          <a:schemeClr val="tx1"/>
        </a:solidFill>
        <a:latin typeface="+mn-lt"/>
        <a:ea typeface="+mn-ea"/>
        <a:cs typeface="+mn-cs"/>
      </a:defRPr>
    </a:lvl8pPr>
    <a:lvl9pPr algn="l" defTabSz="914400" eaLnBrk="1" hangingPunct="1" latinLnBrk="0" marL="3657600" rtl="0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title">
  <p:cSld name="标题幻灯片">
    <p:bg>
      <p:bgRef idx="1002">
        <a:schemeClr val="bg2"/>
      </p:bgRef>
    </p:bg>
    <p:spTree>
      <p:nvGrpSpPr>
        <p:cNvPr id="33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03" name="标题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anchor="b" bIns="0" rIns="18288" tIns="0" vert="horz">
            <a:normAutofit/>
            <a:scene3d>
              <a:camera prst="orthographicFront"/>
              <a:lightRig dir="t" rig="freezing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b="1" sz="5600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algn="tl" blurRad="38100" dir="5400000" dist="25400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altLang="en-US" kumimoji="0" lang="zh-CN" smtClean="0"/>
              <a:t>单击此处编辑母版标题样式</a:t>
            </a:r>
            <a:endParaRPr kumimoji="0" lang="en-US"/>
          </a:p>
        </p:txBody>
      </p:sp>
      <p:sp>
        <p:nvSpPr>
          <p:cNvPr id="1048604" name="副标题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algn="r" indent="0" marL="0" marR="45720">
              <a:buNone/>
              <a:defRPr>
                <a:solidFill>
                  <a:schemeClr val="tx1"/>
                </a:solidFill>
              </a:defRPr>
            </a:lvl1pPr>
            <a:lvl2pPr algn="ctr" indent="0" marL="457200">
              <a:buNone/>
            </a:lvl2pPr>
            <a:lvl3pPr algn="ctr" indent="0" marL="914400">
              <a:buNone/>
            </a:lvl3pPr>
            <a:lvl4pPr algn="ctr" indent="0" marL="1371600">
              <a:buNone/>
            </a:lvl4pPr>
            <a:lvl5pPr algn="ctr" indent="0" marL="1828800">
              <a:buNone/>
            </a:lvl5pPr>
            <a:lvl6pPr algn="ctr" indent="0" marL="2286000">
              <a:buNone/>
            </a:lvl6pPr>
            <a:lvl7pPr algn="ctr" indent="0" marL="2743200">
              <a:buNone/>
            </a:lvl7pPr>
            <a:lvl8pPr algn="ctr" indent="0" marL="3200400">
              <a:buNone/>
            </a:lvl8pPr>
            <a:lvl9pPr algn="ctr" indent="0" marL="3657600">
              <a:buNone/>
            </a:lvl9pPr>
          </a:lstStyle>
          <a:p>
            <a:r>
              <a:rPr altLang="en-US" kumimoji="0" lang="zh-CN" smtClean="0"/>
              <a:t>单击此处编辑母版副标题样式</a:t>
            </a:r>
            <a:endParaRPr kumimoji="0" lang="en-US"/>
          </a:p>
        </p:txBody>
      </p:sp>
      <p:sp>
        <p:nvSpPr>
          <p:cNvPr id="1048605" name="日期占位符 29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535074D2-F625-4059-822F-AEFB1A553284}" type="datetimeFigureOut">
              <a:rPr altLang="en-US" lang="zh-CN" smtClean="0"/>
            </a:fld>
            <a:endParaRPr altLang="en-US" lang="zh-CN"/>
          </a:p>
        </p:txBody>
      </p:sp>
      <p:sp>
        <p:nvSpPr>
          <p:cNvPr id="1048606" name="页脚占位符 18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altLang="en-US" lang="zh-CN"/>
          </a:p>
        </p:txBody>
      </p:sp>
      <p:sp>
        <p:nvSpPr>
          <p:cNvPr id="1048607" name="灯片编号占位符 2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19A19398-7FC7-4BFD-85F3-75576D95D057}" type="slidenum">
              <a:rPr altLang="en-US" lang="zh-CN" smtClean="0"/>
            </a:fld>
            <a:endParaRPr altLang="en-US" lang="zh-CN"/>
          </a:p>
        </p:txBody>
      </p:sp>
    </p:spTree>
  </p:cSld>
  <p:clrMapOvr>
    <a:overrideClrMapping accent1="accent1" accent2="accent2" accent3="accent3" accent4="accent4" accent5="accent5" accent6="accent6" bg1="dk1" bg2="dk2" tx1="lt1" tx2="lt2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vertTx">
  <p:cSld name="标题和竖排文字">
    <p:spTree>
      <p:nvGrpSpPr>
        <p:cNvPr id="4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33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altLang="en-US" kumimoji="0" lang="zh-CN" smtClean="0"/>
              <a:t>单击此处编辑母版标题样式</a:t>
            </a:r>
            <a:endParaRPr kumimoji="0" lang="en-US"/>
          </a:p>
        </p:txBody>
      </p:sp>
      <p:sp>
        <p:nvSpPr>
          <p:cNvPr id="1048634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p>
            <a:pPr eaLnBrk="1" hangingPunct="1" latinLnBrk="0" lvl="0"/>
            <a:r>
              <a:rPr altLang="en-US" lang="zh-CN" smtClean="0"/>
              <a:t>单击此处编辑母版文本样式</a:t>
            </a:r>
          </a:p>
          <a:p>
            <a:pPr eaLnBrk="1" hangingPunct="1" latinLnBrk="0" lvl="1"/>
            <a:r>
              <a:rPr altLang="en-US" lang="zh-CN" smtClean="0"/>
              <a:t>第二级</a:t>
            </a:r>
          </a:p>
          <a:p>
            <a:pPr eaLnBrk="1" hangingPunct="1" latinLnBrk="0" lvl="2"/>
            <a:r>
              <a:rPr altLang="en-US" lang="zh-CN" smtClean="0"/>
              <a:t>第三级</a:t>
            </a:r>
          </a:p>
          <a:p>
            <a:pPr eaLnBrk="1" hangingPunct="1" latinLnBrk="0" lvl="3"/>
            <a:r>
              <a:rPr altLang="en-US" lang="zh-CN" smtClean="0"/>
              <a:t>第四级</a:t>
            </a:r>
          </a:p>
          <a:p>
            <a:pPr eaLnBrk="1" hangingPunct="1" latinLnBrk="0" lvl="4"/>
            <a:r>
              <a:rPr altLang="en-US" lang="zh-CN" smtClean="0"/>
              <a:t>第五级</a:t>
            </a:r>
            <a:endParaRPr kumimoji="0" lang="en-US"/>
          </a:p>
        </p:txBody>
      </p:sp>
      <p:sp>
        <p:nvSpPr>
          <p:cNvPr id="104863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535074D2-F625-4059-822F-AEFB1A553284}" type="datetimeFigureOut">
              <a:rPr altLang="en-US" lang="zh-CN" smtClean="0"/>
            </a:fld>
            <a:endParaRPr altLang="en-US" lang="zh-CN"/>
          </a:p>
        </p:txBody>
      </p:sp>
      <p:sp>
        <p:nvSpPr>
          <p:cNvPr id="104863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altLang="en-US" lang="zh-CN"/>
          </a:p>
        </p:txBody>
      </p:sp>
      <p:sp>
        <p:nvSpPr>
          <p:cNvPr id="104863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19A19398-7FC7-4BFD-85F3-75576D95D057}" type="slidenum">
              <a:rPr altLang="en-US" lang="zh-CN" smtClean="0"/>
            </a:fld>
            <a:endParaRPr altLang="en-US" lang="zh-CN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vertTitleAndTx">
  <p:cSld name="垂直排列标题与文本">
    <p:spTree>
      <p:nvGrpSpPr>
        <p:cNvPr id="40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28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p>
            <a:r>
              <a:rPr altLang="en-US" kumimoji="0" lang="zh-CN" smtClean="0"/>
              <a:t>单击此处编辑母版标题样式</a:t>
            </a:r>
            <a:endParaRPr kumimoji="0" lang="en-US"/>
          </a:p>
        </p:txBody>
      </p:sp>
      <p:sp>
        <p:nvSpPr>
          <p:cNvPr id="1048629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p>
            <a:pPr eaLnBrk="1" hangingPunct="1" latinLnBrk="0" lvl="0"/>
            <a:r>
              <a:rPr altLang="en-US" lang="zh-CN" smtClean="0"/>
              <a:t>单击此处编辑母版文本样式</a:t>
            </a:r>
          </a:p>
          <a:p>
            <a:pPr eaLnBrk="1" hangingPunct="1" latinLnBrk="0" lvl="1"/>
            <a:r>
              <a:rPr altLang="en-US" lang="zh-CN" smtClean="0"/>
              <a:t>第二级</a:t>
            </a:r>
          </a:p>
          <a:p>
            <a:pPr eaLnBrk="1" hangingPunct="1" latinLnBrk="0" lvl="2"/>
            <a:r>
              <a:rPr altLang="en-US" lang="zh-CN" smtClean="0"/>
              <a:t>第三级</a:t>
            </a:r>
          </a:p>
          <a:p>
            <a:pPr eaLnBrk="1" hangingPunct="1" latinLnBrk="0" lvl="3"/>
            <a:r>
              <a:rPr altLang="en-US" lang="zh-CN" smtClean="0"/>
              <a:t>第四级</a:t>
            </a:r>
          </a:p>
          <a:p>
            <a:pPr eaLnBrk="1" hangingPunct="1" latinLnBrk="0" lvl="4"/>
            <a:r>
              <a:rPr altLang="en-US" lang="zh-CN" smtClean="0"/>
              <a:t>第五级</a:t>
            </a:r>
            <a:endParaRPr kumimoji="0" lang="en-US"/>
          </a:p>
        </p:txBody>
      </p:sp>
      <p:sp>
        <p:nvSpPr>
          <p:cNvPr id="1048630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535074D2-F625-4059-822F-AEFB1A553284}" type="datetimeFigureOut">
              <a:rPr altLang="en-US" lang="zh-CN" smtClean="0"/>
            </a:fld>
            <a:endParaRPr altLang="en-US" lang="zh-CN"/>
          </a:p>
        </p:txBody>
      </p:sp>
      <p:sp>
        <p:nvSpPr>
          <p:cNvPr id="1048631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altLang="en-US" lang="zh-CN"/>
          </a:p>
        </p:txBody>
      </p:sp>
      <p:sp>
        <p:nvSpPr>
          <p:cNvPr id="1048632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19A19398-7FC7-4BFD-85F3-75576D95D057}" type="slidenum">
              <a:rPr altLang="en-US" lang="zh-CN" smtClean="0"/>
            </a:fld>
            <a:endParaRPr altLang="en-US" lang="zh-CN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标题和内容">
    <p:spTree>
      <p:nvGrpSpPr>
        <p:cNvPr id="24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85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altLang="en-US" kumimoji="0" lang="zh-CN" smtClean="0"/>
              <a:t>单击此处编辑母版标题样式</a:t>
            </a:r>
            <a:endParaRPr kumimoji="0" lang="en-US"/>
          </a:p>
        </p:txBody>
      </p:sp>
      <p:sp>
        <p:nvSpPr>
          <p:cNvPr id="1048586" name="内容占位符 2"/>
          <p:cNvSpPr>
            <a:spLocks noGrp="1"/>
          </p:cNvSpPr>
          <p:nvPr>
            <p:ph idx="1"/>
          </p:nvPr>
        </p:nvSpPr>
        <p:spPr/>
        <p:txBody>
          <a:bodyPr/>
          <a:p>
            <a:pPr eaLnBrk="1" hangingPunct="1" latinLnBrk="0" lvl="0"/>
            <a:r>
              <a:rPr altLang="en-US" lang="zh-CN" smtClean="0"/>
              <a:t>单击此处编辑母版文本样式</a:t>
            </a:r>
          </a:p>
          <a:p>
            <a:pPr eaLnBrk="1" hangingPunct="1" latinLnBrk="0" lvl="1"/>
            <a:r>
              <a:rPr altLang="en-US" lang="zh-CN" smtClean="0"/>
              <a:t>第二级</a:t>
            </a:r>
          </a:p>
          <a:p>
            <a:pPr eaLnBrk="1" hangingPunct="1" latinLnBrk="0" lvl="2"/>
            <a:r>
              <a:rPr altLang="en-US" lang="zh-CN" smtClean="0"/>
              <a:t>第三级</a:t>
            </a:r>
          </a:p>
          <a:p>
            <a:pPr eaLnBrk="1" hangingPunct="1" latinLnBrk="0" lvl="3"/>
            <a:r>
              <a:rPr altLang="en-US" lang="zh-CN" smtClean="0"/>
              <a:t>第四级</a:t>
            </a:r>
          </a:p>
          <a:p>
            <a:pPr eaLnBrk="1" hangingPunct="1" latinLnBrk="0" lvl="4"/>
            <a:r>
              <a:rPr altLang="en-US" lang="zh-CN" smtClean="0"/>
              <a:t>第五级</a:t>
            </a:r>
            <a:endParaRPr kumimoji="0" lang="en-US"/>
          </a:p>
        </p:txBody>
      </p:sp>
      <p:sp>
        <p:nvSpPr>
          <p:cNvPr id="1048587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535074D2-F625-4059-822F-AEFB1A553284}" type="datetimeFigureOut">
              <a:rPr altLang="en-US" lang="zh-CN" smtClean="0"/>
            </a:fld>
            <a:endParaRPr altLang="en-US" lang="zh-CN"/>
          </a:p>
        </p:txBody>
      </p:sp>
      <p:sp>
        <p:nvSpPr>
          <p:cNvPr id="1048588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altLang="en-US" lang="zh-CN"/>
          </a:p>
        </p:txBody>
      </p:sp>
      <p:sp>
        <p:nvSpPr>
          <p:cNvPr id="1048589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19A19398-7FC7-4BFD-85F3-75576D95D057}" type="slidenum">
              <a:rPr altLang="en-US" lang="zh-CN" smtClean="0"/>
            </a:fld>
            <a:endParaRPr altLang="en-US" lang="zh-CN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secHead">
  <p:cSld name="节标题">
    <p:bg>
      <p:bgRef idx="1002">
        <a:schemeClr val="bg2"/>
      </p:bgRef>
    </p:bg>
    <p:spTree>
      <p:nvGrpSpPr>
        <p:cNvPr id="39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23" name="标题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anchor="b" bIns="0" tIns="0" vert="horz">
            <a:noAutofit/>
            <a:scene3d>
              <a:camera prst="orthographicFront"/>
              <a:lightRig dir="t" rig="freezing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baseline="0" b="1" cap="none" dirty="0" sz="5600" lang="en-US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algn="tl" blurRad="38100" dir="5400000" dist="25400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altLang="en-US" kumimoji="0" lang="zh-CN" smtClean="0"/>
              <a:t>单击此处编辑母版标题样式</a:t>
            </a:r>
            <a:endParaRPr kumimoji="0" lang="en-US"/>
          </a:p>
        </p:txBody>
      </p:sp>
      <p:sp>
        <p:nvSpPr>
          <p:cNvPr id="1048624" name="文本占位符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anchor="t" lIns="45720" rIns="45720"/>
          <a:lstStyle>
            <a:lvl1pPr indent="0" marL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eaLnBrk="1" hangingPunct="1" latinLnBrk="0" lvl="0"/>
            <a:r>
              <a:rPr altLang="en-US" kumimoji="0" lang="zh-CN" smtClean="0"/>
              <a:t>单击此处编辑母版文本样式</a:t>
            </a:r>
          </a:p>
        </p:txBody>
      </p:sp>
      <p:sp>
        <p:nvSpPr>
          <p:cNvPr id="104862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535074D2-F625-4059-822F-AEFB1A553284}" type="datetimeFigureOut">
              <a:rPr altLang="en-US" lang="zh-CN" smtClean="0"/>
            </a:fld>
            <a:endParaRPr altLang="en-US" lang="zh-CN"/>
          </a:p>
        </p:txBody>
      </p:sp>
      <p:sp>
        <p:nvSpPr>
          <p:cNvPr id="104862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altLang="en-US" lang="zh-CN"/>
          </a:p>
        </p:txBody>
      </p:sp>
      <p:sp>
        <p:nvSpPr>
          <p:cNvPr id="104862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19A19398-7FC7-4BFD-85F3-75576D95D057}" type="slidenum">
              <a:rPr altLang="en-US" lang="zh-CN" smtClean="0"/>
            </a:fld>
            <a:endParaRPr altLang="en-US" lang="zh-CN"/>
          </a:p>
        </p:txBody>
      </p:sp>
    </p:spTree>
  </p:cSld>
  <p:clrMapOvr>
    <a:overrideClrMapping accent1="accent1" accent2="accent2" accent3="accent3" accent4="accent4" accent5="accent5" accent6="accent6" bg1="dk1" bg2="dk2" tx1="lt1" tx2="lt2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twoObj">
  <p:cSld name="两栏内容">
    <p:spTree>
      <p:nvGrpSpPr>
        <p:cNvPr id="38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17" name="标题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p>
            <a:r>
              <a:rPr altLang="en-US" kumimoji="0" lang="zh-CN" smtClean="0"/>
              <a:t>单击此处编辑母版标题样式</a:t>
            </a:r>
            <a:endParaRPr kumimoji="0" lang="en-US"/>
          </a:p>
        </p:txBody>
      </p:sp>
      <p:sp>
        <p:nvSpPr>
          <p:cNvPr id="1048618" name="内容占位符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eaLnBrk="1" hangingPunct="1" latinLnBrk="0" lvl="0"/>
            <a:r>
              <a:rPr altLang="en-US" lang="zh-CN" smtClean="0"/>
              <a:t>单击此处编辑母版文本样式</a:t>
            </a:r>
          </a:p>
          <a:p>
            <a:pPr eaLnBrk="1" hangingPunct="1" latinLnBrk="0" lvl="1"/>
            <a:r>
              <a:rPr altLang="en-US" lang="zh-CN" smtClean="0"/>
              <a:t>第二级</a:t>
            </a:r>
          </a:p>
          <a:p>
            <a:pPr eaLnBrk="1" hangingPunct="1" latinLnBrk="0" lvl="2"/>
            <a:r>
              <a:rPr altLang="en-US" lang="zh-CN" smtClean="0"/>
              <a:t>第三级</a:t>
            </a:r>
          </a:p>
          <a:p>
            <a:pPr eaLnBrk="1" hangingPunct="1" latinLnBrk="0" lvl="3"/>
            <a:r>
              <a:rPr altLang="en-US" lang="zh-CN" smtClean="0"/>
              <a:t>第四级</a:t>
            </a:r>
          </a:p>
          <a:p>
            <a:pPr eaLnBrk="1" hangingPunct="1" latinLnBrk="0" lvl="4"/>
            <a:r>
              <a:rPr altLang="en-US" lang="zh-CN" smtClean="0"/>
              <a:t>第五级</a:t>
            </a:r>
            <a:endParaRPr kumimoji="0" lang="en-US"/>
          </a:p>
        </p:txBody>
      </p:sp>
      <p:sp>
        <p:nvSpPr>
          <p:cNvPr id="1048619" name="内容占位符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eaLnBrk="1" hangingPunct="1" latinLnBrk="0" lvl="0"/>
            <a:r>
              <a:rPr altLang="en-US" lang="zh-CN" smtClean="0"/>
              <a:t>单击此处编辑母版文本样式</a:t>
            </a:r>
          </a:p>
          <a:p>
            <a:pPr eaLnBrk="1" hangingPunct="1" latinLnBrk="0" lvl="1"/>
            <a:r>
              <a:rPr altLang="en-US" lang="zh-CN" smtClean="0"/>
              <a:t>第二级</a:t>
            </a:r>
          </a:p>
          <a:p>
            <a:pPr eaLnBrk="1" hangingPunct="1" latinLnBrk="0" lvl="2"/>
            <a:r>
              <a:rPr altLang="en-US" lang="zh-CN" smtClean="0"/>
              <a:t>第三级</a:t>
            </a:r>
          </a:p>
          <a:p>
            <a:pPr eaLnBrk="1" hangingPunct="1" latinLnBrk="0" lvl="3"/>
            <a:r>
              <a:rPr altLang="en-US" lang="zh-CN" smtClean="0"/>
              <a:t>第四级</a:t>
            </a:r>
          </a:p>
          <a:p>
            <a:pPr eaLnBrk="1" hangingPunct="1" latinLnBrk="0" lvl="4"/>
            <a:r>
              <a:rPr altLang="en-US" lang="zh-CN" smtClean="0"/>
              <a:t>第五级</a:t>
            </a:r>
            <a:endParaRPr kumimoji="0" lang="en-US"/>
          </a:p>
        </p:txBody>
      </p:sp>
      <p:sp>
        <p:nvSpPr>
          <p:cNvPr id="1048620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535074D2-F625-4059-822F-AEFB1A553284}" type="datetimeFigureOut">
              <a:rPr altLang="en-US" lang="zh-CN" smtClean="0"/>
            </a:fld>
            <a:endParaRPr altLang="en-US" lang="zh-CN"/>
          </a:p>
        </p:txBody>
      </p:sp>
      <p:sp>
        <p:nvSpPr>
          <p:cNvPr id="1048621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altLang="en-US" lang="zh-CN"/>
          </a:p>
        </p:txBody>
      </p:sp>
      <p:sp>
        <p:nvSpPr>
          <p:cNvPr id="1048622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19A19398-7FC7-4BFD-85F3-75576D95D057}" type="slidenum">
              <a:rPr altLang="en-US" lang="zh-CN" smtClean="0"/>
            </a:fld>
            <a:endParaRPr altLang="en-US" lang="zh-C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twoTxTwoObj">
  <p:cSld name="比较">
    <p:spTree>
      <p:nvGrpSpPr>
        <p:cNvPr id="44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54" name="标题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anchor="b" tIns="45720"/>
          <a:p>
            <a:r>
              <a:rPr altLang="en-US" kumimoji="0" lang="zh-CN" smtClean="0"/>
              <a:t>单击此处编辑母版标题样式</a:t>
            </a:r>
            <a:endParaRPr kumimoji="0" lang="en-US"/>
          </a:p>
        </p:txBody>
      </p:sp>
      <p:sp>
        <p:nvSpPr>
          <p:cNvPr id="1048655" name="文本占位符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anchor="ctr" bIns="0" lIns="45720" rIns="45720" tIns="0">
            <a:noAutofit/>
          </a:bodyPr>
          <a:lstStyle>
            <a:lvl1pPr indent="0" marL="0">
              <a:buNone/>
              <a:defRPr baseline="0" b="1" cap="none" sz="2400">
                <a:solidFill>
                  <a:schemeClr val="tx2"/>
                </a:solidFill>
                <a:effectLst/>
              </a:defRPr>
            </a:lvl1pPr>
            <a:lvl2pPr>
              <a:buNone/>
              <a:defRPr b="1" sz="2000"/>
            </a:lvl2pPr>
            <a:lvl3pPr>
              <a:buNone/>
              <a:defRPr b="1" sz="1800"/>
            </a:lvl3pPr>
            <a:lvl4pPr>
              <a:buNone/>
              <a:defRPr b="1" sz="1600"/>
            </a:lvl4pPr>
            <a:lvl5pPr>
              <a:buNone/>
              <a:defRPr b="1" sz="1600"/>
            </a:lvl5pPr>
          </a:lstStyle>
          <a:p>
            <a:pPr eaLnBrk="1" hangingPunct="1" latinLnBrk="0" lvl="0"/>
            <a:r>
              <a:rPr altLang="en-US" kumimoji="0" lang="zh-CN" smtClean="0"/>
              <a:t>单击此处编辑母版文本样式</a:t>
            </a:r>
          </a:p>
        </p:txBody>
      </p:sp>
      <p:sp>
        <p:nvSpPr>
          <p:cNvPr id="1048656" name="文本占位符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anchor="ctr" bIns="0" lIns="45720" rIns="45720" tIns="0"/>
          <a:lstStyle>
            <a:lvl1pPr indent="0" marL="0">
              <a:buNone/>
              <a:defRPr baseline="0" b="1" cap="none" sz="2400">
                <a:solidFill>
                  <a:schemeClr val="tx2"/>
                </a:solidFill>
                <a:effectLst/>
              </a:defRPr>
            </a:lvl1pPr>
            <a:lvl2pPr>
              <a:buNone/>
              <a:defRPr b="1" sz="2000"/>
            </a:lvl2pPr>
            <a:lvl3pPr>
              <a:buNone/>
              <a:defRPr b="1" sz="1800"/>
            </a:lvl3pPr>
            <a:lvl4pPr>
              <a:buNone/>
              <a:defRPr b="1" sz="1600"/>
            </a:lvl4pPr>
            <a:lvl5pPr>
              <a:buNone/>
              <a:defRPr b="1" sz="1600"/>
            </a:lvl5pPr>
          </a:lstStyle>
          <a:p>
            <a:pPr eaLnBrk="1" hangingPunct="1" latinLnBrk="0" lvl="0"/>
            <a:r>
              <a:rPr altLang="en-US" kumimoji="0" lang="zh-CN" smtClean="0"/>
              <a:t>单击此处编辑母版文本样式</a:t>
            </a:r>
          </a:p>
        </p:txBody>
      </p:sp>
      <p:sp>
        <p:nvSpPr>
          <p:cNvPr id="1048657" name="内容占位符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eaLnBrk="1" hangingPunct="1" latinLnBrk="0" lvl="0"/>
            <a:r>
              <a:rPr altLang="en-US" lang="zh-CN" smtClean="0"/>
              <a:t>单击此处编辑母版文本样式</a:t>
            </a:r>
          </a:p>
          <a:p>
            <a:pPr eaLnBrk="1" hangingPunct="1" latinLnBrk="0" lvl="1"/>
            <a:r>
              <a:rPr altLang="en-US" lang="zh-CN" smtClean="0"/>
              <a:t>第二级</a:t>
            </a:r>
          </a:p>
          <a:p>
            <a:pPr eaLnBrk="1" hangingPunct="1" latinLnBrk="0" lvl="2"/>
            <a:r>
              <a:rPr altLang="en-US" lang="zh-CN" smtClean="0"/>
              <a:t>第三级</a:t>
            </a:r>
          </a:p>
          <a:p>
            <a:pPr eaLnBrk="1" hangingPunct="1" latinLnBrk="0" lvl="3"/>
            <a:r>
              <a:rPr altLang="en-US" lang="zh-CN" smtClean="0"/>
              <a:t>第四级</a:t>
            </a:r>
          </a:p>
          <a:p>
            <a:pPr eaLnBrk="1" hangingPunct="1" latinLnBrk="0" lvl="4"/>
            <a:r>
              <a:rPr altLang="en-US" lang="zh-CN" smtClean="0"/>
              <a:t>第五级</a:t>
            </a:r>
            <a:endParaRPr kumimoji="0" lang="en-US"/>
          </a:p>
        </p:txBody>
      </p:sp>
      <p:sp>
        <p:nvSpPr>
          <p:cNvPr id="1048658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eaLnBrk="1" hangingPunct="1" latinLnBrk="0" lvl="0"/>
            <a:r>
              <a:rPr altLang="en-US" lang="zh-CN" smtClean="0"/>
              <a:t>单击此处编辑母版文本样式</a:t>
            </a:r>
          </a:p>
          <a:p>
            <a:pPr eaLnBrk="1" hangingPunct="1" latinLnBrk="0" lvl="1"/>
            <a:r>
              <a:rPr altLang="en-US" lang="zh-CN" smtClean="0"/>
              <a:t>第二级</a:t>
            </a:r>
          </a:p>
          <a:p>
            <a:pPr eaLnBrk="1" hangingPunct="1" latinLnBrk="0" lvl="2"/>
            <a:r>
              <a:rPr altLang="en-US" lang="zh-CN" smtClean="0"/>
              <a:t>第三级</a:t>
            </a:r>
          </a:p>
          <a:p>
            <a:pPr eaLnBrk="1" hangingPunct="1" latinLnBrk="0" lvl="3"/>
            <a:r>
              <a:rPr altLang="en-US" lang="zh-CN" smtClean="0"/>
              <a:t>第四级</a:t>
            </a:r>
          </a:p>
          <a:p>
            <a:pPr eaLnBrk="1" hangingPunct="1" latinLnBrk="0" lvl="4"/>
            <a:r>
              <a:rPr altLang="en-US" lang="zh-CN" smtClean="0"/>
              <a:t>第五级</a:t>
            </a:r>
            <a:endParaRPr kumimoji="0" lang="en-US"/>
          </a:p>
        </p:txBody>
      </p:sp>
      <p:sp>
        <p:nvSpPr>
          <p:cNvPr id="1048659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535074D2-F625-4059-822F-AEFB1A553284}" type="datetimeFigureOut">
              <a:rPr altLang="en-US" lang="zh-CN" smtClean="0"/>
            </a:fld>
            <a:endParaRPr altLang="en-US" lang="zh-CN"/>
          </a:p>
        </p:txBody>
      </p:sp>
      <p:sp>
        <p:nvSpPr>
          <p:cNvPr id="1048660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altLang="en-US" lang="zh-CN"/>
          </a:p>
        </p:txBody>
      </p:sp>
      <p:sp>
        <p:nvSpPr>
          <p:cNvPr id="1048661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19A19398-7FC7-4BFD-85F3-75576D95D057}" type="slidenum">
              <a:rPr altLang="en-US" lang="zh-CN" smtClean="0"/>
            </a:fld>
            <a:endParaRPr altLang="en-US" lang="zh-C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titleOnly">
  <p:cSld name="仅标题">
    <p:spTree>
      <p:nvGrpSpPr>
        <p:cNvPr id="36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12" name="标题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anchor="b" bIns="0" tIns="45720" vert="horz">
            <a:normAutofit/>
            <a:scene3d>
              <a:camera prst="orthographicFront"/>
              <a:lightRig dir="t" rig="freezing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b="0" sz="500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altLang="en-US" kumimoji="0" lang="zh-CN" smtClean="0"/>
              <a:t>单击此处编辑母版标题样式</a:t>
            </a:r>
            <a:endParaRPr kumimoji="0" lang="en-US"/>
          </a:p>
        </p:txBody>
      </p:sp>
      <p:sp>
        <p:nvSpPr>
          <p:cNvPr id="104861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535074D2-F625-4059-822F-AEFB1A553284}" type="datetimeFigureOut">
              <a:rPr altLang="en-US" lang="zh-CN" smtClean="0"/>
            </a:fld>
            <a:endParaRPr altLang="en-US" lang="zh-CN"/>
          </a:p>
        </p:txBody>
      </p:sp>
      <p:sp>
        <p:nvSpPr>
          <p:cNvPr id="104861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altLang="en-US" lang="zh-CN"/>
          </a:p>
        </p:txBody>
      </p:sp>
      <p:sp>
        <p:nvSpPr>
          <p:cNvPr id="104861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19A19398-7FC7-4BFD-85F3-75576D95D057}" type="slidenum">
              <a:rPr altLang="en-US" lang="zh-CN" smtClean="0"/>
            </a:fld>
            <a:endParaRPr altLang="en-US" lang="zh-C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blank">
  <p:cSld name="空白">
    <p:spTree>
      <p:nvGrpSpPr>
        <p:cNvPr id="27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94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535074D2-F625-4059-822F-AEFB1A553284}" type="datetimeFigureOut">
              <a:rPr altLang="en-US" lang="zh-CN" smtClean="0"/>
            </a:fld>
            <a:endParaRPr altLang="en-US" lang="zh-CN"/>
          </a:p>
        </p:txBody>
      </p:sp>
      <p:sp>
        <p:nvSpPr>
          <p:cNvPr id="1048595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altLang="en-US" lang="zh-CN"/>
          </a:p>
        </p:txBody>
      </p:sp>
      <p:sp>
        <p:nvSpPr>
          <p:cNvPr id="1048596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19A19398-7FC7-4BFD-85F3-75576D95D057}" type="slidenum">
              <a:rPr altLang="en-US" lang="zh-CN" smtClean="0"/>
            </a:fld>
            <a:endParaRPr altLang="en-US" lang="zh-CN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Tx">
  <p:cSld name="内容与标题">
    <p:spTree>
      <p:nvGrpSpPr>
        <p:cNvPr id="43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48" name="标题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anchor="b" lIns="0">
            <a:noAutofit/>
          </a:bodyPr>
          <a:lstStyle>
            <a:lvl1pPr algn="l" rtl="0">
              <a:spcBef>
                <a:spcPct val="0"/>
              </a:spcBef>
              <a:buNone/>
              <a:defRPr b="0" sz="260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altLang="en-US" kumimoji="0" lang="zh-CN" smtClean="0"/>
              <a:t>单击此处编辑母版标题样式</a:t>
            </a:r>
            <a:endParaRPr kumimoji="0" lang="en-US"/>
          </a:p>
        </p:txBody>
      </p:sp>
      <p:sp>
        <p:nvSpPr>
          <p:cNvPr id="1048649" name="文本占位符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algn="l" indent="0" marL="0">
              <a:buNone/>
              <a:defRPr sz="1400"/>
            </a:lvl1pPr>
            <a:lvl2pPr algn="l" indent="0">
              <a:buNone/>
              <a:defRPr sz="1200"/>
            </a:lvl2pPr>
            <a:lvl3pPr algn="l" indent="0">
              <a:buNone/>
              <a:defRPr sz="1000"/>
            </a:lvl3pPr>
            <a:lvl4pPr algn="l" indent="0">
              <a:buNone/>
              <a:defRPr sz="900"/>
            </a:lvl4pPr>
            <a:lvl5pPr algn="l" indent="0">
              <a:buNone/>
              <a:defRPr sz="900"/>
            </a:lvl5pPr>
          </a:lstStyle>
          <a:p>
            <a:pPr eaLnBrk="1" hangingPunct="1" latinLnBrk="0" lvl="0"/>
            <a:r>
              <a:rPr altLang="en-US" kumimoji="0" lang="zh-CN" smtClean="0"/>
              <a:t>单击此处编辑母版文本样式</a:t>
            </a:r>
          </a:p>
        </p:txBody>
      </p:sp>
      <p:sp>
        <p:nvSpPr>
          <p:cNvPr id="1048650" name="内容占位符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eaLnBrk="1" hangingPunct="1" latinLnBrk="0" lvl="0"/>
            <a:r>
              <a:rPr altLang="en-US" lang="zh-CN" smtClean="0"/>
              <a:t>单击此处编辑母版文本样式</a:t>
            </a:r>
          </a:p>
          <a:p>
            <a:pPr eaLnBrk="1" hangingPunct="1" latinLnBrk="0" lvl="1"/>
            <a:r>
              <a:rPr altLang="en-US" lang="zh-CN" smtClean="0"/>
              <a:t>第二级</a:t>
            </a:r>
          </a:p>
          <a:p>
            <a:pPr eaLnBrk="1" hangingPunct="1" latinLnBrk="0" lvl="2"/>
            <a:r>
              <a:rPr altLang="en-US" lang="zh-CN" smtClean="0"/>
              <a:t>第三级</a:t>
            </a:r>
          </a:p>
          <a:p>
            <a:pPr eaLnBrk="1" hangingPunct="1" latinLnBrk="0" lvl="3"/>
            <a:r>
              <a:rPr altLang="en-US" lang="zh-CN" smtClean="0"/>
              <a:t>第四级</a:t>
            </a:r>
          </a:p>
          <a:p>
            <a:pPr eaLnBrk="1" hangingPunct="1" latinLnBrk="0" lvl="4"/>
            <a:r>
              <a:rPr altLang="en-US" lang="zh-CN" smtClean="0"/>
              <a:t>第五级</a:t>
            </a:r>
            <a:endParaRPr kumimoji="0" lang="en-US"/>
          </a:p>
        </p:txBody>
      </p:sp>
      <p:sp>
        <p:nvSpPr>
          <p:cNvPr id="1048651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535074D2-F625-4059-822F-AEFB1A553284}" type="datetimeFigureOut">
              <a:rPr altLang="en-US" lang="zh-CN" smtClean="0"/>
            </a:fld>
            <a:endParaRPr altLang="en-US" lang="zh-CN"/>
          </a:p>
        </p:txBody>
      </p:sp>
      <p:sp>
        <p:nvSpPr>
          <p:cNvPr id="1048652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altLang="en-US" lang="zh-CN"/>
          </a:p>
        </p:txBody>
      </p:sp>
      <p:sp>
        <p:nvSpPr>
          <p:cNvPr id="1048653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19A19398-7FC7-4BFD-85F3-75576D95D057}" type="slidenum">
              <a:rPr altLang="en-US" lang="zh-CN" smtClean="0"/>
            </a:fld>
            <a:endParaRPr altLang="en-US" lang="zh-CN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showMasterSp="0" type="picTx">
  <p:cSld name="图片与标题">
    <p:spTree>
      <p:nvGrpSpPr>
        <p:cNvPr id="4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38" name="单圆角矩形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algn="tl" blurRad="63500" dir="7500000" dist="38500" kx="100000" rotWithShape="0" sx="98500" sy="10008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p>
            <a:pPr algn="ctr" eaLnBrk="1" hangingPunct="1" latinLnBrk="0"/>
            <a:endParaRPr kumimoji="0" lang="en-US"/>
          </a:p>
        </p:txBody>
      </p:sp>
      <p:sp>
        <p:nvSpPr>
          <p:cNvPr id="1048639" name="直角三角形 11"/>
          <p:cNvSpPr/>
          <p:nvPr/>
        </p:nvSpPr>
        <p:spPr>
          <a:xfrm rot="420000" flipV="1">
            <a:off x="8004134" y="5359769"/>
            <a:ext cx="155448" cy="155448"/>
          </a:xfrm>
          <a:prstGeom prst="rtTriangle"/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algn="tl" blurRad="19685" dir="12900000" dist="6350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p>
            <a:pPr algn="ctr" eaLnBrk="1" hangingPunct="1" latinLnBrk="0"/>
            <a:endParaRPr kumimoji="0" lang="en-US"/>
          </a:p>
        </p:txBody>
      </p:sp>
      <p:sp>
        <p:nvSpPr>
          <p:cNvPr id="1048640" name="标题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anchor="b" bIns="45720" lIns="45720" rIns="45720" tIns="45720" vert="horz"/>
          <a:lstStyle>
            <a:lvl1pPr algn="l">
              <a:buNone/>
              <a:defRPr b="1" sz="2000">
                <a:solidFill>
                  <a:schemeClr val="tx2"/>
                </a:solidFill>
              </a:defRPr>
            </a:lvl1pPr>
          </a:lstStyle>
          <a:p>
            <a:r>
              <a:rPr altLang="en-US" kumimoji="0" lang="zh-CN" smtClean="0"/>
              <a:t>单击此处编辑母版标题样式</a:t>
            </a:r>
            <a:endParaRPr kumimoji="0" lang="en-US"/>
          </a:p>
        </p:txBody>
      </p:sp>
      <p:sp>
        <p:nvSpPr>
          <p:cNvPr id="1048641" name="文本占位符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anchor="t" bIns="45720" lIns="64008" rIns="45720"/>
          <a:lstStyle>
            <a:lvl1pPr algn="l" indent="0" marL="0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eaLnBrk="1" hangingPunct="1" latinLnBrk="0" lvl="0"/>
            <a:r>
              <a:rPr altLang="en-US" kumimoji="0" lang="zh-CN" smtClean="0"/>
              <a:t>单击此处编辑母版文本样式</a:t>
            </a:r>
          </a:p>
        </p:txBody>
      </p:sp>
      <p:sp>
        <p:nvSpPr>
          <p:cNvPr id="1048642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535074D2-F625-4059-822F-AEFB1A553284}" type="datetimeFigureOut">
              <a:rPr altLang="en-US" lang="zh-CN" smtClean="0"/>
            </a:fld>
            <a:endParaRPr altLang="en-US" lang="zh-CN"/>
          </a:p>
        </p:txBody>
      </p:sp>
      <p:sp>
        <p:nvSpPr>
          <p:cNvPr id="1048643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altLang="en-US" lang="zh-CN"/>
          </a:p>
        </p:txBody>
      </p:sp>
      <p:sp>
        <p:nvSpPr>
          <p:cNvPr id="1048644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p>
            <a:fld id="{19A19398-7FC7-4BFD-85F3-75576D95D057}" type="slidenum">
              <a:rPr altLang="en-US" lang="zh-CN" smtClean="0"/>
            </a:fld>
            <a:endParaRPr altLang="en-US" lang="zh-CN"/>
          </a:p>
        </p:txBody>
      </p:sp>
      <p:sp>
        <p:nvSpPr>
          <p:cNvPr id="1048645" name="图片占位符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/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indent="0" marL="0">
              <a:buNone/>
              <a:defRPr sz="3200"/>
            </a:lvl1pPr>
          </a:lstStyle>
          <a:p>
            <a:r>
              <a:rPr altLang="en-US" kumimoji="0" lang="zh-CN" smtClean="0"/>
              <a:t>单击图标添加图片</a:t>
            </a:r>
            <a:endParaRPr dirty="0" kumimoji="0" lang="en-US"/>
          </a:p>
        </p:txBody>
      </p:sp>
      <p:sp>
        <p:nvSpPr>
          <p:cNvPr id="1048646" name="任意多边形 9"/>
          <p:cNvSpPr/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anchor="t" bIns="45720" compatLnSpc="1" lIns="91440" rIns="91440" tIns="45720" vert="horz" wrap="square"/>
          <a:p>
            <a:pPr algn="l" eaLnBrk="1" hangingPunct="1" latinLnBrk="0" marL="0" rtl="0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048647" name="任意多边形 10"/>
          <p:cNvSpPr/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anchor="t" bIns="45720" compatLnSpc="1" lIns="91440" rIns="91440" tIns="45720" vert="horz" wrap="square"/>
          <a:p>
            <a:pPr algn="l" eaLnBrk="1" hangingPunct="1" latinLnBrk="0" marL="0" rtl="0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76" name="任意多边形 6"/>
          <p:cNvSpPr/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anchor="t" bIns="45720" compatLnSpc="1" lIns="91440" rIns="91440" tIns="45720" vert="horz" wrap="square"/>
          <a:p>
            <a:pPr algn="l" eaLnBrk="1" hangingPunct="1" latinLnBrk="0" marL="0" rtl="0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048577" name="任意多边形 7"/>
          <p:cNvSpPr/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anchor="t" bIns="45720" compatLnSpc="1" lIns="91440" rIns="91440" tIns="45720" vert="horz" wrap="square"/>
          <a:p>
            <a:pPr algn="l" eaLnBrk="1" hangingPunct="1" latinLnBrk="0" marL="0" rtl="0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048578" name="标题占位符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/>
        </p:spPr>
        <p:txBody>
          <a:bodyPr anchor="b" bIns="0" lIns="0" rIns="0" vert="horz">
            <a:normAutofit/>
          </a:bodyPr>
          <a:p>
            <a:r>
              <a:rPr altLang="en-US" kumimoji="0" lang="zh-CN" smtClean="0"/>
              <a:t>单击此处编辑母版标题样式</a:t>
            </a:r>
            <a:endParaRPr kumimoji="0" lang="en-US"/>
          </a:p>
        </p:txBody>
      </p:sp>
      <p:sp>
        <p:nvSpPr>
          <p:cNvPr id="1048579" name="文本占位符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/>
        </p:spPr>
        <p:txBody>
          <a:bodyPr vert="horz">
            <a:normAutofit/>
          </a:bodyPr>
          <a:p>
            <a:pPr eaLnBrk="1" hangingPunct="1" latinLnBrk="0" lvl="0"/>
            <a:r>
              <a:rPr altLang="en-US" kumimoji="0" lang="zh-CN" smtClean="0"/>
              <a:t>单击此处编辑母版文本样式</a:t>
            </a:r>
          </a:p>
          <a:p>
            <a:pPr eaLnBrk="1" hangingPunct="1" latinLnBrk="0" lvl="1"/>
            <a:r>
              <a:rPr altLang="en-US" kumimoji="0" lang="zh-CN" smtClean="0"/>
              <a:t>第二级</a:t>
            </a:r>
          </a:p>
          <a:p>
            <a:pPr eaLnBrk="1" hangingPunct="1" latinLnBrk="0" lvl="2"/>
            <a:r>
              <a:rPr altLang="en-US" kumimoji="0" lang="zh-CN" smtClean="0"/>
              <a:t>第三级</a:t>
            </a:r>
          </a:p>
          <a:p>
            <a:pPr eaLnBrk="1" hangingPunct="1" latinLnBrk="0" lvl="3"/>
            <a:r>
              <a:rPr altLang="en-US" kumimoji="0" lang="zh-CN" smtClean="0"/>
              <a:t>第四级</a:t>
            </a:r>
          </a:p>
          <a:p>
            <a:pPr eaLnBrk="1" hangingPunct="1" latinLnBrk="0" lvl="4"/>
            <a:r>
              <a:rPr altLang="en-US" kumimoji="0" lang="zh-CN" smtClean="0"/>
              <a:t>第五级</a:t>
            </a:r>
            <a:endParaRPr kumimoji="0" lang="en-US"/>
          </a:p>
        </p:txBody>
      </p:sp>
      <p:sp>
        <p:nvSpPr>
          <p:cNvPr id="1048580" name="日期占位符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/>
        </p:spPr>
        <p:txBody>
          <a:bodyPr anchor="b" bIns="0" lIns="0" rIns="0" tIns="0" vert="horz"/>
          <a:lstStyle>
            <a:lvl1pPr algn="l" eaLnBrk="1" hangingPunct="1" latinLnBrk="0">
              <a:defRPr sz="1200" kumimoji="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535074D2-F625-4059-822F-AEFB1A553284}" type="datetimeFigureOut">
              <a:rPr altLang="en-US" lang="zh-CN" smtClean="0"/>
            </a:fld>
            <a:endParaRPr altLang="en-US" lang="zh-CN"/>
          </a:p>
        </p:txBody>
      </p:sp>
      <p:sp>
        <p:nvSpPr>
          <p:cNvPr id="1048581" name="页脚占位符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/>
        </p:spPr>
        <p:txBody>
          <a:bodyPr anchor="b" bIns="0" lIns="0" rIns="0" tIns="0" vert="horz"/>
          <a:lstStyle>
            <a:lvl1pPr algn="l" eaLnBrk="1" hangingPunct="1" latinLnBrk="0">
              <a:defRPr sz="1200" kumimoji="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altLang="en-US" lang="zh-CN"/>
          </a:p>
        </p:txBody>
      </p:sp>
      <p:sp>
        <p:nvSpPr>
          <p:cNvPr id="1048582" name="灯片编号占位符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/>
        </p:spPr>
        <p:txBody>
          <a:bodyPr anchor="b" bIns="0" lIns="0" rIns="0" tIns="0" vert="horz"/>
          <a:lstStyle>
            <a:lvl1pPr algn="r" eaLnBrk="1" hangingPunct="1" latinLnBrk="0">
              <a:defRPr sz="1200" kumimoji="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19A19398-7FC7-4BFD-85F3-75576D95D057}" type="slidenum">
              <a:rPr altLang="en-US" lang="zh-CN" smtClean="0"/>
            </a:fld>
            <a:endParaRPr altLang="en-US" lang="zh-CN"/>
          </a:p>
        </p:txBody>
      </p:sp>
      <p:grpSp>
        <p:nvGrpSpPr>
          <p:cNvPr id="12" name="组合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048583" name="任意多边形 11"/>
            <p:cNvSpPr/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16000">
                    <a:schemeClr val="accent2">
                      <a:shade val="75000"/>
                      <a:alpha val="56000"/>
                    </a:schemeClr>
                  </a:gs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anchor="t" bIns="45720" compatLnSpc="1" lIns="91440" rIns="91440" tIns="45720" vert="horz" wrap="square"/>
            <a:p>
              <a:endParaRPr kumimoji="0" lang="en-US"/>
            </a:p>
          </p:txBody>
        </p:sp>
        <p:sp>
          <p:nvSpPr>
            <p:cNvPr id="1048584" name="任意多边形 12"/>
            <p:cNvSpPr/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33000">
                    <a:schemeClr val="accent2">
                      <a:alpha val="56000"/>
                    </a:schemeClr>
                  </a:gs>
                  <a:gs pos="44000">
                    <a:schemeClr val="accent1"/>
                  </a:gs>
                  <a:gs pos="74000">
                    <a:schemeClr val="accent4"/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anchor="t" bIns="45720" compatLnSpc="1" lIns="91440" rIns="91440" tIns="45720" vert="horz" wrap="square"/>
            <a:p>
              <a:endParaRPr kumimoji="0" lang="en-US"/>
            </a:p>
          </p:txBody>
        </p:sp>
      </p:grpSp>
    </p:spTree>
  </p:cSld>
  <p:clrMap accent1="accent1" accent2="accent2" accent3="accent3" accent4="accent4" accent5="accent5" accent6="accent6" bg1="lt1" bg2="lt2" tx1="dk1" tx2="dk2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eaLnBrk="1" hangingPunct="1" latinLnBrk="0" rtl="0">
        <a:spcBef>
          <a:spcPct val="0"/>
        </a:spcBef>
        <a:buNone/>
        <a:defRPr b="0" sz="5000" kern="1200" kumimoji="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algn="l" eaLnBrk="1" hangingPunct="1" indent="-274320" latinLnBrk="0" marL="274320" rtl="0">
        <a:spcBef>
          <a:spcPct val="20000"/>
        </a:spcBef>
        <a:buClr>
          <a:schemeClr val="accent3"/>
        </a:buClr>
        <a:buSzPct val="95000"/>
        <a:buFont typeface="Wingdings 2"/>
        <a:buChar char=""/>
        <a:defRPr sz="2600" kern="1200" kumimoji="0">
          <a:solidFill>
            <a:schemeClr val="tx1"/>
          </a:solidFill>
          <a:latin typeface="+mn-lt"/>
          <a:ea typeface="+mn-ea"/>
          <a:cs typeface="+mn-cs"/>
        </a:defRPr>
      </a:lvl1pPr>
      <a:lvl2pPr algn="l" eaLnBrk="1" hangingPunct="1" indent="-246888" latinLnBrk="0" marL="640080" rtl="0">
        <a:spcBef>
          <a:spcPct val="20000"/>
        </a:spcBef>
        <a:buClr>
          <a:schemeClr val="accent1"/>
        </a:buClr>
        <a:buSzPct val="85000"/>
        <a:buFont typeface="Wingdings 2"/>
        <a:buChar char=""/>
        <a:defRPr sz="2400" kern="1200" kumimoji="0">
          <a:solidFill>
            <a:schemeClr val="tx1"/>
          </a:solidFill>
          <a:latin typeface="+mn-lt"/>
          <a:ea typeface="+mn-ea"/>
          <a:cs typeface="+mn-cs"/>
        </a:defRPr>
      </a:lvl2pPr>
      <a:lvl3pPr algn="l" eaLnBrk="1" hangingPunct="1" indent="-246888" latinLnBrk="0" marL="914400" rtl="0">
        <a:spcBef>
          <a:spcPct val="20000"/>
        </a:spcBef>
        <a:buClr>
          <a:schemeClr val="accent2"/>
        </a:buClr>
        <a:buSzPct val="70000"/>
        <a:buFont typeface="Wingdings 2"/>
        <a:buChar char=""/>
        <a:defRPr sz="2100" kern="1200" kumimoji="0">
          <a:solidFill>
            <a:schemeClr val="tx1"/>
          </a:solidFill>
          <a:latin typeface="+mn-lt"/>
          <a:ea typeface="+mn-ea"/>
          <a:cs typeface="+mn-cs"/>
        </a:defRPr>
      </a:lvl3pPr>
      <a:lvl4pPr algn="l" eaLnBrk="1" hangingPunct="1" indent="-210312" latinLnBrk="0" marL="1188720" rtl="0">
        <a:spcBef>
          <a:spcPct val="20000"/>
        </a:spcBef>
        <a:buClr>
          <a:schemeClr val="accent3"/>
        </a:buClr>
        <a:buSzPct val="65000"/>
        <a:buFont typeface="Wingdings 2"/>
        <a:buChar char=""/>
        <a:defRPr sz="2000" kern="1200" kumimoji="0">
          <a:solidFill>
            <a:schemeClr val="tx1"/>
          </a:solidFill>
          <a:latin typeface="+mn-lt"/>
          <a:ea typeface="+mn-ea"/>
          <a:cs typeface="+mn-cs"/>
        </a:defRPr>
      </a:lvl4pPr>
      <a:lvl5pPr algn="l" eaLnBrk="1" hangingPunct="1" indent="-210312" latinLnBrk="0" marL="1463040" rtl="0">
        <a:spcBef>
          <a:spcPct val="20000"/>
        </a:spcBef>
        <a:buClr>
          <a:schemeClr val="accent4"/>
        </a:buClr>
        <a:buSzPct val="65000"/>
        <a:buFont typeface="Wingdings 2"/>
        <a:buChar char=""/>
        <a:defRPr sz="2000" kern="1200" kumimoji="0">
          <a:solidFill>
            <a:schemeClr val="tx1"/>
          </a:solidFill>
          <a:latin typeface="+mn-lt"/>
          <a:ea typeface="+mn-ea"/>
          <a:cs typeface="+mn-cs"/>
        </a:defRPr>
      </a:lvl5pPr>
      <a:lvl6pPr algn="l" eaLnBrk="1" hangingPunct="1" indent="-210312" latinLnBrk="0" marL="1737360" rtl="0">
        <a:spcBef>
          <a:spcPct val="20000"/>
        </a:spcBef>
        <a:buClr>
          <a:schemeClr val="accent5"/>
        </a:buClr>
        <a:buSzPct val="80000"/>
        <a:buFont typeface="Wingdings 2"/>
        <a:buChar char=""/>
        <a:defRPr sz="1800" kern="1200" kumimoji="0">
          <a:solidFill>
            <a:schemeClr val="tx1"/>
          </a:solidFill>
          <a:latin typeface="+mn-lt"/>
          <a:ea typeface="+mn-ea"/>
          <a:cs typeface="+mn-cs"/>
        </a:defRPr>
      </a:lvl6pPr>
      <a:lvl7pPr algn="l" eaLnBrk="1" hangingPunct="1" indent="-182880" latinLnBrk="0" marL="1920240" rtl="0">
        <a:spcBef>
          <a:spcPct val="20000"/>
        </a:spcBef>
        <a:buClr>
          <a:schemeClr val="accent6"/>
        </a:buClr>
        <a:buSzPct val="80000"/>
        <a:buFont typeface="Wingdings 2"/>
        <a:buChar char=""/>
        <a:defRPr baseline="0" sz="1600" kern="1200" kumimoji="0">
          <a:solidFill>
            <a:schemeClr val="tx1"/>
          </a:solidFill>
          <a:latin typeface="+mn-lt"/>
          <a:ea typeface="+mn-ea"/>
          <a:cs typeface="+mn-cs"/>
        </a:defRPr>
      </a:lvl7pPr>
      <a:lvl8pPr algn="l" eaLnBrk="1" hangingPunct="1" indent="-182880" latinLnBrk="0" marL="2194560" rtl="0">
        <a:spcBef>
          <a:spcPct val="20000"/>
        </a:spcBef>
        <a:buClr>
          <a:schemeClr val="tx2"/>
        </a:buClr>
        <a:buChar char="•"/>
        <a:defRPr sz="1600" kern="1200" kumimoji="0">
          <a:solidFill>
            <a:schemeClr val="tx1"/>
          </a:solidFill>
          <a:latin typeface="+mn-lt"/>
          <a:ea typeface="+mn-ea"/>
          <a:cs typeface="+mn-cs"/>
        </a:defRPr>
      </a:lvl8pPr>
      <a:lvl9pPr algn="l" eaLnBrk="1" hangingPunct="1" indent="-182880" latinLnBrk="0" marL="2468880" rtl="0">
        <a:spcBef>
          <a:spcPct val="20000"/>
        </a:spcBef>
        <a:buClr>
          <a:schemeClr val="tx2"/>
        </a:buClr>
        <a:buFontTx/>
        <a:buChar char="•"/>
        <a:defRPr baseline="0" sz="1400" kern="1200" kumimoji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algn="l" eaLnBrk="1" hangingPunct="1" latinLnBrk="0" marL="0" rtl="0">
        <a:defRPr kern="1200" kumimoji="0">
          <a:solidFill>
            <a:schemeClr val="tx1"/>
          </a:solidFill>
          <a:latin typeface="+mn-lt"/>
          <a:ea typeface="+mn-ea"/>
          <a:cs typeface="+mn-cs"/>
        </a:defRPr>
      </a:lvl1pPr>
      <a:lvl2pPr algn="l" eaLnBrk="1" hangingPunct="1" latinLnBrk="0" marL="457200" rtl="0">
        <a:defRPr kern="1200" kumimoji="0">
          <a:solidFill>
            <a:schemeClr val="tx1"/>
          </a:solidFill>
          <a:latin typeface="+mn-lt"/>
          <a:ea typeface="+mn-ea"/>
          <a:cs typeface="+mn-cs"/>
        </a:defRPr>
      </a:lvl2pPr>
      <a:lvl3pPr algn="l" eaLnBrk="1" hangingPunct="1" latinLnBrk="0" marL="914400" rtl="0">
        <a:defRPr kern="1200" kumimoji="0">
          <a:solidFill>
            <a:schemeClr val="tx1"/>
          </a:solidFill>
          <a:latin typeface="+mn-lt"/>
          <a:ea typeface="+mn-ea"/>
          <a:cs typeface="+mn-cs"/>
        </a:defRPr>
      </a:lvl3pPr>
      <a:lvl4pPr algn="l" eaLnBrk="1" hangingPunct="1" latinLnBrk="0" marL="1371600" rtl="0">
        <a:defRPr kern="1200" kumimoji="0">
          <a:solidFill>
            <a:schemeClr val="tx1"/>
          </a:solidFill>
          <a:latin typeface="+mn-lt"/>
          <a:ea typeface="+mn-ea"/>
          <a:cs typeface="+mn-cs"/>
        </a:defRPr>
      </a:lvl4pPr>
      <a:lvl5pPr algn="l" eaLnBrk="1" hangingPunct="1" latinLnBrk="0" marL="1828800" rtl="0">
        <a:defRPr kern="1200" kumimoji="0">
          <a:solidFill>
            <a:schemeClr val="tx1"/>
          </a:solidFill>
          <a:latin typeface="+mn-lt"/>
          <a:ea typeface="+mn-ea"/>
          <a:cs typeface="+mn-cs"/>
        </a:defRPr>
      </a:lvl5pPr>
      <a:lvl6pPr algn="l" eaLnBrk="1" hangingPunct="1" latinLnBrk="0" marL="2286000" rtl="0">
        <a:defRPr kern="1200" kumimoji="0">
          <a:solidFill>
            <a:schemeClr val="tx1"/>
          </a:solidFill>
          <a:latin typeface="+mn-lt"/>
          <a:ea typeface="+mn-ea"/>
          <a:cs typeface="+mn-cs"/>
        </a:defRPr>
      </a:lvl6pPr>
      <a:lvl7pPr algn="l" eaLnBrk="1" hangingPunct="1" latinLnBrk="0" marL="2743200" rtl="0">
        <a:defRPr kern="1200" kumimoji="0">
          <a:solidFill>
            <a:schemeClr val="tx1"/>
          </a:solidFill>
          <a:latin typeface="+mn-lt"/>
          <a:ea typeface="+mn-ea"/>
          <a:cs typeface="+mn-cs"/>
        </a:defRPr>
      </a:lvl7pPr>
      <a:lvl8pPr algn="l" eaLnBrk="1" hangingPunct="1" latinLnBrk="0" marL="3200400" rtl="0">
        <a:defRPr kern="1200" kumimoji="0">
          <a:solidFill>
            <a:schemeClr val="tx1"/>
          </a:solidFill>
          <a:latin typeface="+mn-lt"/>
          <a:ea typeface="+mn-ea"/>
          <a:cs typeface="+mn-cs"/>
        </a:defRPr>
      </a:lvl8pPr>
      <a:lvl9pPr algn="l" eaLnBrk="1" hangingPunct="1" latinLnBrk="0" marL="3657600" rtl="0">
        <a:defRPr kern="1200" kumimoji="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
<Relationships xmlns="http://schemas.openxmlformats.org/package/2006/relationships"><Relationship Id="rId1" Type="http://schemas.openxmlformats.org/officeDocument/2006/relationships/image" Target="../media/image2.jpeg"/><Relationship Id="rId2" Type="http://schemas.openxmlformats.org/officeDocument/2006/relationships/slideLayout" Target="../slideLayouts/slideLayout2.xml"/></Relationships>
</file>

<file path=ppt/slides/_rels/slide5.xml.rels><?xml version="1.0" encoding="UTF-8" standalone="yes"?>
<Relationships xmlns="http://schemas.openxmlformats.org/package/2006/relationships"><Relationship Id="rId1" Type="http://schemas.openxmlformats.org/officeDocument/2006/relationships/image" Target="../media/image3.png"/><Relationship Id="rId2" Type="http://schemas.openxmlformats.org/officeDocument/2006/relationships/slideLayout" Target="../slideLayouts/slideLayout7.xml"/></Relationships>
</file>

<file path=ppt/slides/_rels/slide6.xml.rels><?xml version="1.0" encoding="UTF-8" standalone="yes"?>
<Relationships xmlns="http://schemas.openxmlformats.org/package/2006/relationships"><Relationship Id="rId1" Type="http://schemas.openxmlformats.org/officeDocument/2006/relationships/image" Target="../media/image4.jpeg"/><Relationship Id="rId2" Type="http://schemas.openxmlformats.org/officeDocument/2006/relationships/slideLayout" Target="../slideLayouts/slideLayout2.xml"/></Relationships>
</file>

<file path=ppt/slides/_rels/slide7.xml.rels><?xml version="1.0" encoding="UTF-8" standalone="yes"?>
<Relationships xmlns="http://schemas.openxmlformats.org/package/2006/relationships"><Relationship Id="rId1" Type="http://schemas.openxmlformats.org/officeDocument/2006/relationships/image" Target="../media/image5.jpeg"/><Relationship Id="rId2" Type="http://schemas.openxmlformats.org/officeDocument/2006/relationships/slideLayout" Target="../slideLayouts/slideLayout2.xml"/></Relationships>
</file>

<file path=ppt/slides/_rels/slide8.xml.rels><?xml version="1.0" encoding="UTF-8" standalone="yes"?>
<Relationships xmlns="http://schemas.openxmlformats.org/package/2006/relationships"><Relationship Id="rId1" Type="http://schemas.openxmlformats.org/officeDocument/2006/relationships/image" Target="../media/image6.jpeg"/><Relationship Id="rId2" Type="http://schemas.openxmlformats.org/officeDocument/2006/relationships/slideLayout" Target="../slideLayouts/slideLayout2.xml"/></Relationships>
</file>

<file path=ppt/slides/_rels/slide9.xml.rels><?xml version="1.0" encoding="UTF-8" standalone="yes"?>
<Relationships xmlns="http://schemas.openxmlformats.org/package/2006/relationships"><Relationship Id="rId1" Type="http://schemas.openxmlformats.org/officeDocument/2006/relationships/image" Target="../media/image7.png"/><Relationship Id="rId2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34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08" name="标题 1"/>
          <p:cNvSpPr>
            <a:spLocks noGrp="1"/>
          </p:cNvSpPr>
          <p:nvPr>
            <p:ph type="ctrTitle"/>
          </p:nvPr>
        </p:nvSpPr>
        <p:spPr/>
        <p:txBody>
          <a:bodyPr/>
          <a:p>
            <a:r>
              <a:rPr altLang="en-US" dirty="0" lang="zh-CN" smtClean="0"/>
              <a:t>实验室安全教育</a:t>
            </a:r>
            <a:endParaRPr altLang="en-US" dirty="0" lang="zh-CN"/>
          </a:p>
        </p:txBody>
      </p:sp>
      <p:sp>
        <p:nvSpPr>
          <p:cNvPr id="1048609" name="副标题 2"/>
          <p:cNvSpPr>
            <a:spLocks noGrp="1"/>
          </p:cNvSpPr>
          <p:nvPr>
            <p:ph type="subTitle" idx="1"/>
          </p:nvPr>
        </p:nvSpPr>
        <p:spPr/>
        <p:txBody>
          <a:bodyPr/>
          <a:p>
            <a:r>
              <a:rPr altLang="en-US" dirty="0" lang="zh-CN" smtClean="0"/>
              <a:t>食品与药品学院</a:t>
            </a:r>
            <a:endParaRPr altLang="zh-CN" dirty="0" lang="en-US" smtClean="0"/>
          </a:p>
          <a:p>
            <a:r>
              <a:rPr altLang="en-US" dirty="0" lang="zh-CN" smtClean="0"/>
              <a:t>魏藏藏</a:t>
            </a:r>
            <a:endParaRPr altLang="en-US" dirty="0" lang="zh-CN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37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16" name="标题 1"/>
          <p:cNvSpPr>
            <a:spLocks noGrp="1"/>
          </p:cNvSpPr>
          <p:nvPr>
            <p:ph type="title"/>
          </p:nvPr>
        </p:nvSpPr>
        <p:spPr>
          <a:xfrm>
            <a:off x="467544" y="2276872"/>
            <a:ext cx="8229600" cy="1143000"/>
          </a:xfrm>
        </p:spPr>
        <p:txBody>
          <a:bodyPr/>
          <a:p>
            <a:r>
              <a:rPr altLang="en-US" dirty="0" lang="zh-CN" smtClean="0"/>
              <a:t>谢谢</a:t>
            </a:r>
            <a:r>
              <a:rPr altLang="en-US" dirty="0" lang="zh-CN" smtClean="0"/>
              <a:t>各位</a:t>
            </a:r>
            <a:r>
              <a:rPr altLang="en-US" dirty="0" lang="zh-CN" smtClean="0"/>
              <a:t>老师</a:t>
            </a:r>
            <a:r>
              <a:rPr altLang="en-US" dirty="0" lang="zh-CN" smtClean="0"/>
              <a:t>和</a:t>
            </a:r>
            <a:r>
              <a:rPr altLang="en-US" dirty="0" lang="zh-CN" smtClean="0"/>
              <a:t>同学</a:t>
            </a:r>
            <a:endParaRPr altLang="en-US" dirty="0" lang="zh-CN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35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10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altLang="en-US" dirty="0" lang="zh-CN"/>
              <a:t>目录</a:t>
            </a:r>
          </a:p>
        </p:txBody>
      </p:sp>
      <p:sp>
        <p:nvSpPr>
          <p:cNvPr id="1048611" name="内容占位符 2"/>
          <p:cNvSpPr>
            <a:spLocks noGrp="1"/>
          </p:cNvSpPr>
          <p:nvPr>
            <p:ph idx="1"/>
          </p:nvPr>
        </p:nvSpPr>
        <p:spPr/>
        <p:txBody>
          <a:bodyPr/>
          <a:p>
            <a:r>
              <a:rPr altLang="en-US" dirty="0" lang="zh-CN" smtClean="0"/>
              <a:t>第一节 实验室安全概述</a:t>
            </a:r>
            <a:endParaRPr altLang="zh-CN" dirty="0" lang="en-US" smtClean="0"/>
          </a:p>
          <a:p>
            <a:r>
              <a:rPr altLang="en-US" dirty="0" lang="zh-CN"/>
              <a:t>第二</a:t>
            </a:r>
            <a:r>
              <a:rPr altLang="en-US" dirty="0" lang="zh-CN" smtClean="0"/>
              <a:t>节 实验室安全与防护</a:t>
            </a:r>
            <a:endParaRPr altLang="zh-CN" dirty="0" lang="en-US" smtClean="0"/>
          </a:p>
          <a:p>
            <a:r>
              <a:rPr altLang="en-US" dirty="0" lang="zh-CN"/>
              <a:t>第三</a:t>
            </a:r>
            <a:r>
              <a:rPr altLang="en-US" dirty="0" lang="zh-CN" smtClean="0"/>
              <a:t>节 实验室安全事故类别</a:t>
            </a:r>
            <a:endParaRPr altLang="zh-CN" dirty="0" lang="en-US" smtClean="0"/>
          </a:p>
          <a:p>
            <a:r>
              <a:rPr altLang="en-US" dirty="0" lang="zh-CN"/>
              <a:t>第四</a:t>
            </a:r>
            <a:r>
              <a:rPr altLang="en-US" dirty="0" lang="zh-CN" smtClean="0"/>
              <a:t>节 实验室突发事故处理</a:t>
            </a:r>
            <a:endParaRPr altLang="zh-CN" dirty="0" lang="en-US" smtClean="0"/>
          </a:p>
          <a:p>
            <a:r>
              <a:rPr altLang="en-US" dirty="0" lang="zh-CN" smtClean="0"/>
              <a:t>第五节 实验室安全管理措施</a:t>
            </a:r>
            <a:endParaRPr altLang="en-US" dirty="0" lang="zh-CN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3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01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altLang="en-US" dirty="0" lang="zh-CN" smtClean="0"/>
              <a:t>第一节实验室安全概述</a:t>
            </a:r>
            <a:endParaRPr altLang="en-US" dirty="0" lang="zh-CN"/>
          </a:p>
        </p:txBody>
      </p:sp>
      <p:sp>
        <p:nvSpPr>
          <p:cNvPr id="1048602" name="内容占位符 2"/>
          <p:cNvSpPr>
            <a:spLocks noGrp="1"/>
          </p:cNvSpPr>
          <p:nvPr>
            <p:ph idx="1"/>
          </p:nvPr>
        </p:nvSpPr>
        <p:spPr/>
        <p:txBody>
          <a:bodyPr/>
          <a:p>
            <a:r>
              <a:rPr altLang="en-US" b="1" dirty="0" sz="3600" lang="zh-CN" smtClean="0">
                <a:solidFill>
                  <a:srgbClr val="7030A0"/>
                </a:solidFill>
              </a:rPr>
              <a:t>“安全第一”口号的提出，被认为是</a:t>
            </a:r>
            <a:r>
              <a:rPr altLang="zh-CN" b="1" dirty="0" sz="3600" lang="en-US" smtClean="0">
                <a:solidFill>
                  <a:srgbClr val="7030A0"/>
                </a:solidFill>
              </a:rPr>
              <a:t>20</a:t>
            </a:r>
            <a:r>
              <a:rPr altLang="en-US" b="1" dirty="0" sz="3600" lang="zh-CN" smtClean="0">
                <a:solidFill>
                  <a:srgbClr val="7030A0"/>
                </a:solidFill>
              </a:rPr>
              <a:t>世纪安全工程科学发展历史中的一个重要的转折点。安全工程科学的发展为现代安全管理奠定了基础。在这个意义上，安全第一的原则是现代安全管理的重要的基本原则</a:t>
            </a:r>
            <a:r>
              <a:rPr altLang="en-US" dirty="0" lang="zh-CN" smtClean="0"/>
              <a:t>。</a:t>
            </a:r>
            <a:endParaRPr altLang="en-US" dirty="0" lang="zh-CN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30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99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altLang="en-US" dirty="0" lang="zh-CN" smtClean="0"/>
              <a:t>第二节实验室安全与防护</a:t>
            </a:r>
            <a:endParaRPr altLang="en-US" dirty="0" lang="zh-CN"/>
          </a:p>
        </p:txBody>
      </p:sp>
      <p:sp>
        <p:nvSpPr>
          <p:cNvPr id="1048600" name="内容占位符 2"/>
          <p:cNvSpPr>
            <a:spLocks noGrp="1"/>
          </p:cNvSpPr>
          <p:nvPr>
            <p:ph idx="1"/>
          </p:nvPr>
        </p:nvSpPr>
        <p:spPr/>
        <p:txBody>
          <a:bodyPr/>
          <a:p>
            <a:r>
              <a:rPr altLang="en-US" dirty="0" lang="zh-CN" smtClean="0"/>
              <a:t>使用剧毒品和易制毒品的申请手续和实验中的有关规定和要求。</a:t>
            </a:r>
            <a:endParaRPr altLang="zh-CN" dirty="0" lang="en-US" smtClean="0"/>
          </a:p>
          <a:p>
            <a:pPr indent="0" marL="0">
              <a:buNone/>
            </a:pPr>
            <a:r>
              <a:rPr altLang="zh-CN" dirty="0" lang="en-US" smtClean="0"/>
              <a:t>1</a:t>
            </a:r>
            <a:r>
              <a:rPr altLang="en-US" dirty="0" lang="zh-CN" smtClean="0"/>
              <a:t>、使用剧毒品要写明化学反应流程，注明用量。</a:t>
            </a:r>
            <a:endParaRPr altLang="zh-CN" dirty="0" lang="en-US" smtClean="0"/>
          </a:p>
          <a:p>
            <a:pPr indent="0" marL="0">
              <a:buNone/>
            </a:pPr>
            <a:r>
              <a:rPr altLang="zh-CN" dirty="0" lang="en-US" smtClean="0"/>
              <a:t>2</a:t>
            </a:r>
            <a:r>
              <a:rPr altLang="en-US" dirty="0" lang="zh-CN" smtClean="0"/>
              <a:t>、使用剧毒品、易制毒品</a:t>
            </a:r>
            <a:r>
              <a:rPr altLang="en-US" dirty="0" lang="zh-CN" smtClean="0"/>
              <a:t>不得</a:t>
            </a:r>
            <a:r>
              <a:rPr altLang="en-US" dirty="0" lang="zh-CN" smtClean="0"/>
              <a:t>敞</a:t>
            </a:r>
            <a:r>
              <a:rPr altLang="en-US" dirty="0" lang="zh-CN" smtClean="0"/>
              <a:t>放</a:t>
            </a:r>
            <a:r>
              <a:rPr altLang="en-US" dirty="0" lang="zh-CN" smtClean="0"/>
              <a:t>，</a:t>
            </a:r>
            <a:r>
              <a:rPr altLang="en-US" dirty="0" lang="zh-CN" smtClean="0"/>
              <a:t>取</a:t>
            </a:r>
            <a:r>
              <a:rPr altLang="en-US" dirty="0" lang="zh-CN" smtClean="0"/>
              <a:t>用时</a:t>
            </a:r>
            <a:r>
              <a:rPr altLang="en-US" dirty="0" lang="zh-CN" smtClean="0"/>
              <a:t>应</a:t>
            </a:r>
            <a:r>
              <a:rPr altLang="en-US" dirty="0" lang="zh-CN" smtClean="0"/>
              <a:t>在</a:t>
            </a:r>
            <a:r>
              <a:rPr altLang="en-US" dirty="0" lang="zh-CN" smtClean="0"/>
              <a:t>通风</a:t>
            </a:r>
            <a:r>
              <a:rPr altLang="en-US" dirty="0" lang="zh-CN" smtClean="0"/>
              <a:t>橱</a:t>
            </a:r>
            <a:r>
              <a:rPr altLang="en-US" dirty="0" lang="zh-CN" smtClean="0"/>
              <a:t>内</a:t>
            </a:r>
            <a:r>
              <a:rPr altLang="en-US" dirty="0" lang="zh-CN" smtClean="0"/>
              <a:t>进行</a:t>
            </a:r>
            <a:endParaRPr altLang="en-US" dirty="0" lang="zh-CN"/>
          </a:p>
        </p:txBody>
      </p:sp>
      <p:pic>
        <p:nvPicPr>
          <p:cNvPr id="2097156" name="图片 3"/>
          <p:cNvPicPr>
            <a:picLocks noChangeAspect="1"/>
          </p:cNvPicPr>
          <p:nvPr/>
        </p:nvPicPr>
        <p:blipFill>
          <a:blip xmlns:r="http://schemas.openxmlformats.org/officeDocument/2006/relationships" r:embed="rId1" cstate="print"/>
          <a:stretch>
            <a:fillRect/>
          </a:stretch>
        </p:blipFill>
        <p:spPr>
          <a:xfrm>
            <a:off x="4860032" y="4221087"/>
            <a:ext cx="3096344" cy="2477075"/>
          </a:xfrm>
          <a:prstGeom prst="rect"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8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54" name="Picture 5" descr="截屏_2016-06-06-15-11-36-1"/>
          <p:cNvPicPr>
            <a:picLocks noChangeAspect="1" noChangeArrowheads="1"/>
          </p:cNvPicPr>
          <p:nvPr/>
        </p:nvPicPr>
        <p:blipFill>
          <a:blip xmlns:r="http://schemas.openxmlformats.org/officeDocument/2006/relationships" r:embed="rId1"/>
          <a:srcRect/>
          <a:stretch>
            <a:fillRect/>
          </a:stretch>
        </p:blipFill>
        <p:spPr bwMode="auto">
          <a:xfrm>
            <a:off x="0" y="0"/>
            <a:ext cx="9144000" cy="6883400"/>
          </a:xfrm>
          <a:prstGeom prst="rect"/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5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90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altLang="en-US" dirty="0" lang="zh-CN" smtClean="0"/>
              <a:t>第三节实验室安全事故类别</a:t>
            </a:r>
            <a:endParaRPr altLang="en-US" dirty="0" lang="zh-CN"/>
          </a:p>
        </p:txBody>
      </p:sp>
      <p:sp>
        <p:nvSpPr>
          <p:cNvPr id="1048591" name="内容占位符 2"/>
          <p:cNvSpPr>
            <a:spLocks noGrp="1"/>
          </p:cNvSpPr>
          <p:nvPr>
            <p:ph idx="1"/>
          </p:nvPr>
        </p:nvSpPr>
        <p:spPr/>
        <p:txBody>
          <a:bodyPr/>
          <a:p>
            <a:r>
              <a:rPr altLang="en-US" dirty="0" lang="zh-CN" smtClean="0"/>
              <a:t>人员操作不当，粗心大意</a:t>
            </a:r>
            <a:endParaRPr altLang="zh-CN" dirty="0" lang="en-US" smtClean="0"/>
          </a:p>
          <a:p>
            <a:r>
              <a:rPr altLang="en-US" dirty="0" lang="zh-CN" smtClean="0"/>
              <a:t>在实验室</a:t>
            </a:r>
            <a:r>
              <a:rPr altLang="en-US" dirty="0" lang="zh-CN" smtClean="0"/>
              <a:t>内</a:t>
            </a:r>
            <a:r>
              <a:rPr altLang="en-US" dirty="0" lang="zh-CN" smtClean="0"/>
              <a:t>打闹</a:t>
            </a:r>
            <a:r>
              <a:rPr altLang="en-US" dirty="0" lang="zh-CN" smtClean="0"/>
              <a:t>，</a:t>
            </a:r>
            <a:r>
              <a:rPr altLang="en-US" dirty="0" lang="zh-CN" smtClean="0"/>
              <a:t>不</a:t>
            </a:r>
            <a:r>
              <a:rPr altLang="en-US" dirty="0" lang="zh-CN" smtClean="0"/>
              <a:t>认真</a:t>
            </a:r>
            <a:r>
              <a:rPr altLang="en-US" dirty="0" lang="zh-CN" smtClean="0"/>
              <a:t>对待</a:t>
            </a:r>
            <a:r>
              <a:rPr altLang="en-US" dirty="0" lang="zh-CN" smtClean="0"/>
              <a:t>实验</a:t>
            </a:r>
            <a:endParaRPr altLang="zh-CN" dirty="0" lang="en-US" smtClean="0"/>
          </a:p>
          <a:p>
            <a:r>
              <a:rPr altLang="en-US" dirty="0" lang="zh-CN" smtClean="0"/>
              <a:t>不</a:t>
            </a:r>
            <a:r>
              <a:rPr altLang="en-US" dirty="0" lang="zh-CN" smtClean="0"/>
              <a:t>严格</a:t>
            </a:r>
            <a:r>
              <a:rPr altLang="en-US" dirty="0" lang="zh-CN" smtClean="0"/>
              <a:t>听从</a:t>
            </a:r>
            <a:r>
              <a:rPr altLang="en-US" dirty="0" lang="zh-CN" smtClean="0"/>
              <a:t>老师</a:t>
            </a:r>
            <a:r>
              <a:rPr altLang="en-US" dirty="0" lang="zh-CN" smtClean="0"/>
              <a:t>的</a:t>
            </a:r>
            <a:r>
              <a:rPr altLang="en-US" dirty="0" lang="zh-CN" smtClean="0"/>
              <a:t>指导</a:t>
            </a:r>
            <a:r>
              <a:rPr altLang="en-US" dirty="0" lang="zh-CN" smtClean="0"/>
              <a:t>，</a:t>
            </a:r>
            <a:r>
              <a:rPr altLang="en-US" dirty="0" lang="zh-CN" smtClean="0"/>
              <a:t>随性</a:t>
            </a:r>
            <a:r>
              <a:rPr altLang="en-US" dirty="0" lang="zh-CN" smtClean="0"/>
              <a:t>而</a:t>
            </a:r>
            <a:r>
              <a:rPr altLang="en-US" dirty="0" lang="zh-CN" smtClean="0"/>
              <a:t>做</a:t>
            </a:r>
            <a:endParaRPr altLang="zh-CN" dirty="0" lang="en-US" smtClean="0"/>
          </a:p>
          <a:p>
            <a:endParaRPr altLang="en-US" dirty="0" lang="zh-CN"/>
          </a:p>
        </p:txBody>
      </p:sp>
      <p:pic>
        <p:nvPicPr>
          <p:cNvPr id="2097152" name="图片 3"/>
          <p:cNvPicPr>
            <a:picLocks noChangeAspect="1"/>
          </p:cNvPicPr>
          <p:nvPr/>
        </p:nvPicPr>
        <p:blipFill>
          <a:blip xmlns:r="http://schemas.openxmlformats.org/officeDocument/2006/relationships" r:embed="rId1"/>
          <a:stretch>
            <a:fillRect/>
          </a:stretch>
        </p:blipFill>
        <p:spPr>
          <a:xfrm>
            <a:off x="251520" y="3429000"/>
            <a:ext cx="8892480" cy="3045023"/>
          </a:xfrm>
          <a:prstGeom prst="rect"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6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9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altLang="en-US" dirty="0" lang="zh-CN" smtClean="0"/>
              <a:t>第四节实验室突发事故处理</a:t>
            </a:r>
            <a:endParaRPr altLang="en-US" dirty="0" lang="zh-CN"/>
          </a:p>
        </p:txBody>
      </p:sp>
      <p:sp>
        <p:nvSpPr>
          <p:cNvPr id="1048593" name="内容占位符 2"/>
          <p:cNvSpPr>
            <a:spLocks noGrp="1"/>
          </p:cNvSpPr>
          <p:nvPr>
            <p:ph idx="1"/>
          </p:nvPr>
        </p:nvSpPr>
        <p:spPr/>
        <p:txBody>
          <a:bodyPr/>
          <a:p>
            <a:r>
              <a:rPr altLang="zh-CN" dirty="0" lang="en-US" smtClean="0"/>
              <a:t>1.</a:t>
            </a:r>
            <a:r>
              <a:rPr altLang="en-US" dirty="0" lang="zh-CN" smtClean="0"/>
              <a:t>发生火情，现场人员防止火势蔓延</a:t>
            </a:r>
            <a:endParaRPr altLang="zh-CN" dirty="0" lang="en-US" smtClean="0"/>
          </a:p>
          <a:p>
            <a:r>
              <a:rPr altLang="zh-CN" dirty="0" lang="en-US" smtClean="0"/>
              <a:t>2.</a:t>
            </a:r>
            <a:r>
              <a:rPr altLang="en-US" dirty="0" lang="zh-CN" smtClean="0"/>
              <a:t>点燃氢气，一氧化碳等可燃气体前必须检验他的纯度</a:t>
            </a:r>
            <a:endParaRPr altLang="zh-CN" dirty="0" lang="en-US" smtClean="0"/>
          </a:p>
          <a:p>
            <a:r>
              <a:rPr altLang="zh-CN" dirty="0" lang="en-US" smtClean="0"/>
              <a:t>3.</a:t>
            </a:r>
            <a:r>
              <a:rPr altLang="en-US" dirty="0" lang="zh-CN" smtClean="0"/>
              <a:t>万一中毒，立即离开实验室，转移到空气新鲜的地方</a:t>
            </a:r>
            <a:endParaRPr altLang="zh-CN" dirty="0" lang="en-US" smtClean="0"/>
          </a:p>
          <a:p>
            <a:endParaRPr altLang="en-US" dirty="0" lang="zh-CN"/>
          </a:p>
        </p:txBody>
      </p:sp>
      <p:pic>
        <p:nvPicPr>
          <p:cNvPr id="2097153" name="图片 3"/>
          <p:cNvPicPr>
            <a:picLocks noChangeAspect="1"/>
          </p:cNvPicPr>
          <p:nvPr/>
        </p:nvPicPr>
        <p:blipFill>
          <a:blip xmlns:r="http://schemas.openxmlformats.org/officeDocument/2006/relationships" r:embed="rId1"/>
          <a:stretch>
            <a:fillRect/>
          </a:stretch>
        </p:blipFill>
        <p:spPr>
          <a:xfrm>
            <a:off x="179512" y="4365104"/>
            <a:ext cx="8424936" cy="2376264"/>
          </a:xfrm>
          <a:prstGeom prst="rect"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9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97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altLang="en-US" dirty="0" lang="zh-CN" smtClean="0"/>
              <a:t>第五节实验室安全管理措施</a:t>
            </a:r>
            <a:endParaRPr altLang="en-US" dirty="0" lang="zh-CN"/>
          </a:p>
        </p:txBody>
      </p:sp>
      <p:sp>
        <p:nvSpPr>
          <p:cNvPr id="1048598" name="内容占位符 2"/>
          <p:cNvSpPr>
            <a:spLocks noGrp="1"/>
          </p:cNvSpPr>
          <p:nvPr>
            <p:ph idx="1"/>
          </p:nvPr>
        </p:nvSpPr>
        <p:spPr/>
        <p:txBody>
          <a:bodyPr/>
          <a:p>
            <a:r>
              <a:rPr altLang="zh-CN" dirty="0" lang="en-US" smtClean="0"/>
              <a:t>1</a:t>
            </a:r>
            <a:r>
              <a:rPr altLang="en-US" dirty="0" lang="zh-CN" smtClean="0"/>
              <a:t>、实验室应制定相应实验室规则及实验室制度</a:t>
            </a:r>
            <a:endParaRPr altLang="zh-CN" dirty="0" lang="en-US" smtClean="0"/>
          </a:p>
          <a:p>
            <a:r>
              <a:rPr altLang="en-US" dirty="0" lang="zh-CN"/>
              <a:t>人员</a:t>
            </a:r>
            <a:r>
              <a:rPr altLang="en-US" dirty="0" lang="zh-CN" smtClean="0"/>
              <a:t>必须学习实验仪器的安全技术</a:t>
            </a:r>
            <a:endParaRPr altLang="zh-CN" dirty="0" lang="en-US" smtClean="0"/>
          </a:p>
          <a:p>
            <a:r>
              <a:rPr altLang="en-US" dirty="0" lang="zh-CN"/>
              <a:t>所有</a:t>
            </a:r>
            <a:r>
              <a:rPr altLang="en-US" dirty="0" lang="zh-CN" smtClean="0"/>
              <a:t>药品、试剂都有指定位置</a:t>
            </a:r>
            <a:endParaRPr altLang="zh-CN" dirty="0" lang="en-US" smtClean="0"/>
          </a:p>
          <a:p>
            <a:r>
              <a:rPr altLang="en-US" dirty="0" lang="zh-CN"/>
              <a:t>工作结束</a:t>
            </a:r>
            <a:r>
              <a:rPr altLang="en-US" dirty="0" lang="zh-CN" smtClean="0"/>
              <a:t>后必须关好电源</a:t>
            </a:r>
            <a:endParaRPr altLang="zh-CN" dirty="0" lang="en-US" smtClean="0"/>
          </a:p>
          <a:p>
            <a:endParaRPr altLang="en-US" dirty="0" lang="zh-CN"/>
          </a:p>
        </p:txBody>
      </p:sp>
      <p:pic>
        <p:nvPicPr>
          <p:cNvPr id="2097155" name="图片 3"/>
          <p:cNvPicPr>
            <a:picLocks noChangeAspect="1"/>
          </p:cNvPicPr>
          <p:nvPr/>
        </p:nvPicPr>
        <p:blipFill>
          <a:blip xmlns:r="http://schemas.openxmlformats.org/officeDocument/2006/relationships" r:embed="rId1"/>
          <a:stretch>
            <a:fillRect/>
          </a:stretch>
        </p:blipFill>
        <p:spPr>
          <a:xfrm>
            <a:off x="179512" y="4437112"/>
            <a:ext cx="8964488" cy="2420888"/>
          </a:xfrm>
          <a:prstGeom prst="rect"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3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57" name="Picture 4" descr="截屏_2016-06-06-15-53-36-1"/>
          <p:cNvPicPr>
            <a:picLocks noChangeAspect="1" noChangeArrowheads="1"/>
          </p:cNvPicPr>
          <p:nvPr/>
        </p:nvPicPr>
        <p:blipFill>
          <a:blip xmlns:r="http://schemas.openxmlformats.org/officeDocument/2006/relationships" r:embed="rId1"/>
          <a:srcRect/>
          <a:stretch>
            <a:fillRect/>
          </a:stretch>
        </p:blipFill>
        <p:spPr bwMode="auto">
          <a:xfrm>
            <a:off x="0" y="-762000"/>
            <a:ext cx="9224963" cy="7503368"/>
          </a:xfrm>
          <a:prstGeom prst="rect"/>
          <a:noFill/>
        </p:spPr>
      </p:pic>
    </p:spTree>
  </p:cSld>
  <p:clrMapOvr>
    <a:masterClrMapping/>
  </p:clrMapOvr>
</p:sld>
</file>

<file path=ppt/theme/_rels/theme1.xml.rels><?xml version="1.0" encoding="UTF-8" standalone="yes"?>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流畅">
  <a:themeElements>
    <a:clrScheme name="流畅">
      <a:dk1>
        <a:sysClr lastClr="000000" val="windowText"/>
      </a:dk1>
      <a:lt1>
        <a:sysClr lastClr="FFFFFF" val="window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流畅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流畅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algn="ctr" blurRad="57150" dir="5400000" dist="38100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algn="ctr" blurRad="57150" dir="5400000" dist="38100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algn="ctr" blurRad="57150" dir="5400000" dist="38100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dir="tl" rig="glow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algn="tl" flip="none" sx="65000" sy="65000" tx="0" ty="0"/>
        </a:blipFill>
      </a:bgFillStyleLst>
    </a:fmtScheme>
  </a:themeElements>
</a:theme>
</file>

<file path=ppt/theme/theme2.xml><?xml version="1.0" encoding="utf-8"?>
<a:theme xmlns:a="http://schemas.openxmlformats.org/drawingml/2006/main" name="Office 主题">
  <a:themeElements>
    <a:clrScheme name="Office">
      <a:dk1>
        <a:sysClr lastClr="000000" val="windowText"/>
      </a:dk1>
      <a:lt1>
        <a:sysClr lastClr="FFFFFF" val="window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algn="ctr" blurRad="57150" dir="5400000" dist="19050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</a:theme>
</file>

<file path=docProps/app.xml><?xml version="1.0" encoding="utf-8"?>
<Properties xmlns="http://schemas.openxmlformats.org/officeDocument/2006/extended-properties">
  <Application>Microsoft Office PowerPoint</Application>
  <ScaleCrop>0</ScaleCrop>
  <Company>Sky123.Org</Company>
  <LinksUpToDate>0</LinksUpToDate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:title>实验室安全教育</dc:title>
  <dc:creator>Administrator</dc:creator>
  <cp:lastModifiedBy>Administrator</cp:lastModifiedBy>
  <dcterms:created xsi:type="dcterms:W3CDTF">2016-06-12T16:33:56Z</dcterms:created>
  <dcterms:modified xsi:type="dcterms:W3CDTF">2016-06-13T10:39:39Z</dcterms:modified>
</cp:coreProperties>
</file>